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на\Documents\big-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0" y="1"/>
            <a:ext cx="8712968" cy="599213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19536" y="5301208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Big Data </a:t>
            </a:r>
            <a:r>
              <a:rPr lang="ru-RU" sz="4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 ее соотношение с персональными данными</a:t>
            </a:r>
            <a:endParaRPr lang="ru-RU" sz="4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на\Documents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91544" y="692697"/>
            <a:ext cx="7992888" cy="3293209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800" b="1" dirty="0"/>
              <a:t>Стать 23 Конституции Российской Федерации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Каждый имеет право на неприкосновенность частной жизни, личную и семейную тайну, защиту своей чести и доброго имени. 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Каждый имеет право на тайну переписки, телефонных переговоров, почтовых, телеграфных и иных сообщений. Ограничение этого права допускается только на основании судебного решения.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7" name="Picture 5" descr="C:\Users\Анна\Documents\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3632" y="4149081"/>
            <a:ext cx="6192688" cy="2251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9536" y="1700808"/>
            <a:ext cx="4680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400" u="sng" dirty="0"/>
              <a:t>Персональные данные </a:t>
            </a:r>
            <a:r>
              <a:rPr lang="ru-RU" sz="2400" dirty="0"/>
              <a:t>- любая информация, относящаяся к прямо или косвенно определенному или определяемому физическому лицу (субъекту персональных данных)</a:t>
            </a:r>
            <a:endParaRPr lang="ru-RU" dirty="0"/>
          </a:p>
        </p:txBody>
      </p:sp>
      <p:pic>
        <p:nvPicPr>
          <p:cNvPr id="4098" name="Picture 2" descr="C:\Users\Анна\Documents\snap06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040" y="1268760"/>
            <a:ext cx="3960440" cy="4587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552" y="548680"/>
            <a:ext cx="82089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Принципы обработки персональных данных</a:t>
            </a:r>
          </a:p>
          <a:p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определенность целей сбора и обработки данных</a:t>
            </a:r>
            <a:r>
              <a:rPr lang="nl-NL" sz="2000" dirty="0"/>
              <a:t>;</a:t>
            </a:r>
            <a:endParaRPr lang="ru-RU" sz="2000" dirty="0"/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ограничение обработки персональных данных только заранее установленными</a:t>
            </a:r>
            <a:r>
              <a:rPr lang="nl-NL" sz="2000" dirty="0"/>
              <a:t>, </a:t>
            </a:r>
            <a:r>
              <a:rPr lang="ru-RU" sz="2000" dirty="0"/>
              <a:t>законными целями</a:t>
            </a:r>
            <a:r>
              <a:rPr lang="nl-NL" sz="2000" dirty="0"/>
              <a:t>;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/>
              <a:t>недопустимость объединения баз данных</a:t>
            </a:r>
            <a:r>
              <a:rPr lang="nl-NL" sz="2000" dirty="0"/>
              <a:t>, </a:t>
            </a:r>
            <a:r>
              <a:rPr lang="ru-RU" sz="2000" dirty="0"/>
              <a:t>содержащих персональные данные;</a:t>
            </a:r>
          </a:p>
          <a:p>
            <a:pPr marL="342900" indent="-342900">
              <a:buAutoNum type="arabicPeriod"/>
            </a:pP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/>
              <a:t>при обработке персональных данных должна быть обеспечена их точность и актуальность по отношению к целям обработки персональных данных</a:t>
            </a:r>
            <a:r>
              <a:rPr lang="nl-NL" sz="2000" dirty="0"/>
              <a:t>. </a:t>
            </a:r>
            <a:endParaRPr lang="ru-RU" sz="2000" dirty="0"/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хранение персональных данных должно осуществляться в форме</a:t>
            </a:r>
            <a:r>
              <a:rPr lang="nl-NL" sz="2000" dirty="0"/>
              <a:t>, </a:t>
            </a:r>
            <a:r>
              <a:rPr lang="ru-RU" sz="2000" dirty="0"/>
              <a:t>позволяющей определить субъекта персональных данных не дольше</a:t>
            </a:r>
            <a:r>
              <a:rPr lang="nl-NL" sz="2000" dirty="0"/>
              <a:t>, </a:t>
            </a:r>
            <a:r>
              <a:rPr lang="ru-RU" sz="2000" dirty="0"/>
              <a:t>чем этого требуют цели обработки персональных данных</a:t>
            </a:r>
            <a:r>
              <a:rPr lang="nl-NL" sz="2000" dirty="0"/>
              <a:t>.</a:t>
            </a:r>
            <a:endParaRPr lang="ru-RU" sz="2000" dirty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Анна\Documents\bigdata-mi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76672"/>
            <a:ext cx="9147685" cy="432048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79576" y="5373217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Ассоциация больших данных</a:t>
            </a:r>
            <a:endParaRPr lang="ru-RU" sz="4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ÐÐ°ÑÑÐ¸Ð½ÐºÐ¸ Ð¿Ð¾ Ð·Ð°Ð¿ÑÐ¾ÑÑ ÐÐ Ð´Ð°Ð±Ð» Ð´Ð°Ñ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836712"/>
            <a:ext cx="8248600" cy="463557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Анна\Documents\big_data_-_google_search_2016-02-25_08-44-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758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137</Words>
  <Application>Microsoft Office PowerPoint</Application>
  <PresentationFormat>Широкоэкранный</PresentationFormat>
  <Paragraphs>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Актанаева</dc:creator>
  <cp:lastModifiedBy>Smart Board</cp:lastModifiedBy>
  <cp:revision>4</cp:revision>
  <dcterms:created xsi:type="dcterms:W3CDTF">2018-04-06T04:39:25Z</dcterms:created>
  <dcterms:modified xsi:type="dcterms:W3CDTF">2018-04-11T07:28:32Z</dcterms:modified>
</cp:coreProperties>
</file>