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76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loradovaKA\AppData\Local\Microsoft\Windows\Temporary%20Internet%20Files\Content.Outlook\W9A5M301\cifra%20(2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1400" dirty="0"/>
              <a:t>Считаете ли Вы свою компанию цифровой?</a:t>
            </a:r>
          </a:p>
        </c:rich>
      </c:tx>
      <c:layout>
        <c:manualLayout>
          <c:xMode val="edge"/>
          <c:yMode val="edge"/>
          <c:x val="0.14434673925119401"/>
          <c:y val="8.4326551515433699E-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свою компанию цифровой?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DA23-42B1-900C-17F4CA640DE7}"/>
              </c:ext>
            </c:extLst>
          </c:dPt>
          <c:dPt>
            <c:idx val="1"/>
            <c:bubble3D val="0"/>
            <c:explosion val="11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A23-42B1-900C-17F4CA640DE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A23-42B1-900C-17F4CA640DE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A23-42B1-900C-17F4CA640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23-42B1-900C-17F4CA640DE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[cifra (2).xlsx]Лист3!СводнаяТаблица2</c:name>
    <c:fmtId val="-1"/>
  </c:pivotSource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Считаете ли вы, что программу «Цифровая экономика Российской Федерации» необходимо дополнить направлениями по </a:t>
            </a:r>
            <a:r>
              <a:rPr lang="ru-RU" sz="1400" dirty="0" err="1"/>
              <a:t>цифровизации</a:t>
            </a:r>
            <a:r>
              <a:rPr lang="ru-RU" sz="1400" dirty="0"/>
              <a:t> реальных секторов экономики? </a:t>
            </a:r>
          </a:p>
        </c:rich>
      </c:tx>
      <c:layout>
        <c:manualLayout>
          <c:xMode val="edge"/>
          <c:yMode val="edge"/>
          <c:x val="0.103163265958248"/>
          <c:y val="1.7636929230085498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45C9-4BC0-BD13-067C78A101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5C9-4BC0-BD13-067C78A101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Лист3!$A$4:$A$6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Лист3!$B$4:$B$6</c:f>
              <c:numCache>
                <c:formatCode>General</c:formatCode>
                <c:ptCount val="2"/>
                <c:pt idx="0">
                  <c:v>87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C9-4BC0-BD13-067C78A101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Готовы ли вы принять участие в подготовке предложений к Плану «Цифровая экономика РФ» ?</a:t>
            </a:r>
          </a:p>
        </c:rich>
      </c:tx>
      <c:layout>
        <c:manualLayout>
          <c:xMode val="edge"/>
          <c:yMode val="edge"/>
          <c:x val="0.12106551693232299"/>
          <c:y val="4.29754968009231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Готовы ли вы принять участие в подготовке предложений к Плану «Цифровая экономика РФ» ?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36D9-4058-A10B-D62F23D3E8E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6D9-4058-A10B-D62F23D3E8E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6D9-4058-A10B-D62F23D3E8E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6D9-4058-A10B-D62F23D3E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9-4058-A10B-D62F23D3E8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ru-RU" sz="1600" b="1"/>
              <a:t>Что тормозит развитие цифровой экономики в Вашей отрасли?</a:t>
            </a:r>
          </a:p>
        </c:rich>
      </c:tx>
      <c:layout>
        <c:manualLayout>
          <c:xMode val="edge"/>
          <c:yMode val="edge"/>
          <c:x val="0.15462185282395299"/>
          <c:y val="1.56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FDE6-42E2-BE7E-62C778D9999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DE6-42E2-BE7E-62C778D9999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5-FDE6-42E2-BE7E-62C778D9999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FDE6-42E2-BE7E-62C778D9999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FDE6-42E2-BE7E-62C778D9999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B-FDE6-42E2-BE7E-62C778D999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a)Недостаточно развитый отечественный ИТ-сектор</c:v>
                </c:pt>
                <c:pt idx="1">
                  <c:v>b)Новые риски, недостаточное обеспечение информационной безопасности</c:v>
                </c:pt>
                <c:pt idx="2">
                  <c:v>c)Низкое доверие общества к цифровой экономике в целом</c:v>
                </c:pt>
                <c:pt idx="3">
                  <c:v>d)Нехватка квалифицированных кадров</c:v>
                </c:pt>
                <c:pt idx="4">
                  <c:v>e)Высокие затраты перевода производства на цифровое</c:v>
                </c:pt>
                <c:pt idx="5">
                  <c:v>f)Отсутствие поддержки со стороны государства и комплексного плана мероприятий перевода традиционных отраслей экономики в цифровые?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</c:v>
                </c:pt>
                <c:pt idx="1">
                  <c:v>114</c:v>
                </c:pt>
                <c:pt idx="2">
                  <c:v>82</c:v>
                </c:pt>
                <c:pt idx="3">
                  <c:v>115</c:v>
                </c:pt>
                <c:pt idx="4">
                  <c:v>81</c:v>
                </c:pt>
                <c:pt idx="5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E6-42E2-BE7E-62C778D99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24512"/>
        <c:axId val="84626048"/>
      </c:barChart>
      <c:catAx>
        <c:axId val="8462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626048"/>
        <c:crosses val="autoZero"/>
        <c:auto val="1"/>
        <c:lblAlgn val="ctr"/>
        <c:lblOffset val="100"/>
        <c:noMultiLvlLbl val="0"/>
      </c:catAx>
      <c:valAx>
        <c:axId val="84626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Ответы респондентов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4624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32E56-2259-4D47-8317-E7857B175CE9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B8CC-A460-984B-BA2D-E0066DCE1594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Инициирование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4EF3E31-9C6C-1248-89DE-F211FD655006}" type="par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5F0C33-F44F-2B45-BF4F-28ADEF00702E}" type="sib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3B42EF2-904F-6B4D-BA82-B1282D4976F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AB105FA-0072-224C-ACDD-C4040D8CFD0D}" type="par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A4E5BBA-0041-8746-A405-103D503F1C88}" type="sib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6CA15B0-763D-0D48-8796-67DB2249836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Цели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10C390F-B034-054B-95A8-A1402EA5A686}" type="par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38B9B60-16FD-BD40-BEE0-198A85C2140D}" type="sib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A0C52A-1829-084A-AE10-F326CA68F36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6738FEB-B69A-6B4A-B667-09B8D40592F7}" type="par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595963A-DA89-074E-9C0B-192B36905844}" type="sib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7A23B55-02F5-A549-A728-A444DFAC28B5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Сроки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F689ECE-FDEF-DD4A-BCC2-EB175C746457}" type="par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913E2C-8628-1B4B-B90C-01575478482E}" type="sib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F4284A0-480C-2C46-9BA8-25C358D810D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B04196E-E1F9-0846-A023-A43442DCFBB7}" type="par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33187C-22F7-2B40-A3C2-3D142E51DFC4}" type="sib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92C76ED-C243-C04F-95C5-960A69D3FACA}" type="pres">
      <dgm:prSet presAssocID="{A4B32E56-2259-4D47-8317-E7857B175C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FA9B8-3BDA-1746-94FA-849A41F58706}" type="pres">
      <dgm:prSet presAssocID="{1786B8CC-A460-984B-BA2D-E0066DCE1594}" presName="compositeNode" presStyleCnt="0">
        <dgm:presLayoutVars>
          <dgm:bulletEnabled val="1"/>
        </dgm:presLayoutVars>
      </dgm:prSet>
      <dgm:spPr/>
    </dgm:pt>
    <dgm:pt modelId="{5F430A5C-6657-9642-94DC-92F421B08FF6}" type="pres">
      <dgm:prSet presAssocID="{1786B8CC-A460-984B-BA2D-E0066DCE1594}" presName="image" presStyleLbl="fgImgPlace1" presStyleIdx="0" presStyleCnt="3" custScaleX="53378" custScaleY="48248"/>
      <dgm:spPr/>
    </dgm:pt>
    <dgm:pt modelId="{CBB2D69A-6BAF-4E40-B45C-DA4C46F3515A}" type="pres">
      <dgm:prSet presAssocID="{1786B8CC-A460-984B-BA2D-E0066DCE1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40C5-7CE0-7349-9277-4AA43F1A8ADC}" type="pres">
      <dgm:prSet presAssocID="{1786B8CC-A460-984B-BA2D-E0066DCE1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9D1A-027F-AB4C-80DC-1925778D09B3}" type="pres">
      <dgm:prSet presAssocID="{5D5F0C33-F44F-2B45-BF4F-28ADEF00702E}" presName="sibTrans" presStyleCnt="0"/>
      <dgm:spPr/>
    </dgm:pt>
    <dgm:pt modelId="{E417D379-EF69-6F40-B700-EF32324EC6F3}" type="pres">
      <dgm:prSet presAssocID="{D6CA15B0-763D-0D48-8796-67DB2249836A}" presName="compositeNode" presStyleCnt="0">
        <dgm:presLayoutVars>
          <dgm:bulletEnabled val="1"/>
        </dgm:presLayoutVars>
      </dgm:prSet>
      <dgm:spPr/>
    </dgm:pt>
    <dgm:pt modelId="{E3123F86-C6F4-A944-9AA2-EB7CD19A3FC0}" type="pres">
      <dgm:prSet presAssocID="{D6CA15B0-763D-0D48-8796-67DB2249836A}" presName="image" presStyleLbl="fgImgPlace1" presStyleIdx="1" presStyleCnt="3" custFlipHor="1" custScaleX="53774" custScaleY="52650"/>
      <dgm:spPr/>
    </dgm:pt>
    <dgm:pt modelId="{63F85EB0-BCF4-BB43-AEAA-807453E02608}" type="pres">
      <dgm:prSet presAssocID="{D6CA15B0-763D-0D48-8796-67DB224983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E1D3-9844-0043-8CDA-D1194F63242E}" type="pres">
      <dgm:prSet presAssocID="{D6CA15B0-763D-0D48-8796-67DB22498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99B4-052C-CA40-964A-729F9DAF4440}" type="pres">
      <dgm:prSet presAssocID="{938B9B60-16FD-BD40-BEE0-198A85C2140D}" presName="sibTrans" presStyleCnt="0"/>
      <dgm:spPr/>
    </dgm:pt>
    <dgm:pt modelId="{F634F874-6679-EC4D-8752-18D7CF5AE29E}" type="pres">
      <dgm:prSet presAssocID="{47A23B55-02F5-A549-A728-A444DFAC28B5}" presName="compositeNode" presStyleCnt="0">
        <dgm:presLayoutVars>
          <dgm:bulletEnabled val="1"/>
        </dgm:presLayoutVars>
      </dgm:prSet>
      <dgm:spPr/>
    </dgm:pt>
    <dgm:pt modelId="{1A6DBECB-9252-C84B-B8FE-0FE8A7EB07C8}" type="pres">
      <dgm:prSet presAssocID="{47A23B55-02F5-A549-A728-A444DFAC28B5}" presName="image" presStyleLbl="fgImgPlace1" presStyleIdx="2" presStyleCnt="3" custScaleX="54171" custScaleY="50467"/>
      <dgm:spPr/>
    </dgm:pt>
    <dgm:pt modelId="{F2E7CABA-C070-2C46-886A-C7387746D004}" type="pres">
      <dgm:prSet presAssocID="{47A23B55-02F5-A549-A728-A444DFAC28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C519-2066-8A4C-8EDC-1846B3C77047}" type="pres">
      <dgm:prSet presAssocID="{47A23B55-02F5-A549-A728-A444DFAC28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4A760-4BE7-4089-A9D3-FC4AEA709D54}" type="presOf" srcId="{1786B8CC-A460-984B-BA2D-E0066DCE1594}" destId="{99CB40C5-7CE0-7349-9277-4AA43F1A8ADC}" srcOrd="0" destOrd="0" presId="urn:microsoft.com/office/officeart/2005/8/layout/hList2"/>
    <dgm:cxn modelId="{F7D3905D-2541-40D6-92D1-EF95CCD0A339}" type="presOf" srcId="{53B42EF2-904F-6B4D-BA82-B1282D4976F1}" destId="{CBB2D69A-6BAF-4E40-B45C-DA4C46F3515A}" srcOrd="0" destOrd="0" presId="urn:microsoft.com/office/officeart/2005/8/layout/hList2"/>
    <dgm:cxn modelId="{E99476E2-B825-3E41-BB2F-834D4AF7C42E}" srcId="{A4B32E56-2259-4D47-8317-E7857B175CE9}" destId="{47A23B55-02F5-A549-A728-A444DFAC28B5}" srcOrd="2" destOrd="0" parTransId="{0F689ECE-FDEF-DD4A-BCC2-EB175C746457}" sibTransId="{BF913E2C-8628-1B4B-B90C-01575478482E}"/>
    <dgm:cxn modelId="{A2A9EEA2-4086-E94E-A1B0-FD60619DBDB0}" srcId="{A4B32E56-2259-4D47-8317-E7857B175CE9}" destId="{D6CA15B0-763D-0D48-8796-67DB2249836A}" srcOrd="1" destOrd="0" parTransId="{E10C390F-B034-054B-95A8-A1402EA5A686}" sibTransId="{938B9B60-16FD-BD40-BEE0-198A85C2140D}"/>
    <dgm:cxn modelId="{1940AF8A-2200-43A9-A1C8-1B333AA366FE}" type="presOf" srcId="{F5A0C52A-1829-084A-AE10-F326CA68F36B}" destId="{63F85EB0-BCF4-BB43-AEAA-807453E02608}" srcOrd="0" destOrd="0" presId="urn:microsoft.com/office/officeart/2005/8/layout/hList2"/>
    <dgm:cxn modelId="{4A5644E5-78FF-40CC-A8AC-8EB974841B75}" type="presOf" srcId="{A4B32E56-2259-4D47-8317-E7857B175CE9}" destId="{A92C76ED-C243-C04F-95C5-960A69D3FACA}" srcOrd="0" destOrd="0" presId="urn:microsoft.com/office/officeart/2005/8/layout/hList2"/>
    <dgm:cxn modelId="{0A1FC194-F0B7-AC4F-A15E-9454B5307A76}" srcId="{D6CA15B0-763D-0D48-8796-67DB2249836A}" destId="{F5A0C52A-1829-084A-AE10-F326CA68F36B}" srcOrd="0" destOrd="0" parTransId="{B6738FEB-B69A-6B4A-B667-09B8D40592F7}" sibTransId="{5595963A-DA89-074E-9C0B-192B36905844}"/>
    <dgm:cxn modelId="{C6D9993F-9406-412D-835A-C90EF951C86E}" type="presOf" srcId="{47A23B55-02F5-A549-A728-A444DFAC28B5}" destId="{09CBC519-2066-8A4C-8EDC-1846B3C77047}" srcOrd="0" destOrd="0" presId="urn:microsoft.com/office/officeart/2005/8/layout/hList2"/>
    <dgm:cxn modelId="{1D711C7C-60CF-4E76-9A52-B0B563AAC17A}" type="presOf" srcId="{CF4284A0-480C-2C46-9BA8-25C358D810D7}" destId="{F2E7CABA-C070-2C46-886A-C7387746D004}" srcOrd="0" destOrd="0" presId="urn:microsoft.com/office/officeart/2005/8/layout/hList2"/>
    <dgm:cxn modelId="{E67FA86C-01F8-464B-B236-3F81AC406BB9}" type="presOf" srcId="{D6CA15B0-763D-0D48-8796-67DB2249836A}" destId="{A181E1D3-9844-0043-8CDA-D1194F63242E}" srcOrd="0" destOrd="0" presId="urn:microsoft.com/office/officeart/2005/8/layout/hList2"/>
    <dgm:cxn modelId="{FB4109FA-0924-1944-ACF4-78D920D67AF7}" srcId="{47A23B55-02F5-A549-A728-A444DFAC28B5}" destId="{CF4284A0-480C-2C46-9BA8-25C358D810D7}" srcOrd="0" destOrd="0" parTransId="{8B04196E-E1F9-0846-A023-A43442DCFBB7}" sibTransId="{0F33187C-22F7-2B40-A3C2-3D142E51DFC4}"/>
    <dgm:cxn modelId="{4D52207E-5EA8-C748-980B-4B2A882AFCAD}" srcId="{A4B32E56-2259-4D47-8317-E7857B175CE9}" destId="{1786B8CC-A460-984B-BA2D-E0066DCE1594}" srcOrd="0" destOrd="0" parTransId="{B4EF3E31-9C6C-1248-89DE-F211FD655006}" sibTransId="{5D5F0C33-F44F-2B45-BF4F-28ADEF00702E}"/>
    <dgm:cxn modelId="{0FDE3B23-F879-3C49-951D-A79F0BDA8E0F}" srcId="{1786B8CC-A460-984B-BA2D-E0066DCE1594}" destId="{53B42EF2-904F-6B4D-BA82-B1282D4976F1}" srcOrd="0" destOrd="0" parTransId="{CAB105FA-0072-224C-ACDD-C4040D8CFD0D}" sibTransId="{FA4E5BBA-0041-8746-A405-103D503F1C88}"/>
    <dgm:cxn modelId="{726100A0-E53E-4CE1-8A6B-137927E3CDA0}" type="presParOf" srcId="{A92C76ED-C243-C04F-95C5-960A69D3FACA}" destId="{3D4FA9B8-3BDA-1746-94FA-849A41F58706}" srcOrd="0" destOrd="0" presId="urn:microsoft.com/office/officeart/2005/8/layout/hList2"/>
    <dgm:cxn modelId="{BAB00768-84B4-4202-950F-3A0FF181F7B8}" type="presParOf" srcId="{3D4FA9B8-3BDA-1746-94FA-849A41F58706}" destId="{5F430A5C-6657-9642-94DC-92F421B08FF6}" srcOrd="0" destOrd="0" presId="urn:microsoft.com/office/officeart/2005/8/layout/hList2"/>
    <dgm:cxn modelId="{813F83F8-F5FC-4525-95DF-E30A7E04CECE}" type="presParOf" srcId="{3D4FA9B8-3BDA-1746-94FA-849A41F58706}" destId="{CBB2D69A-6BAF-4E40-B45C-DA4C46F3515A}" srcOrd="1" destOrd="0" presId="urn:microsoft.com/office/officeart/2005/8/layout/hList2"/>
    <dgm:cxn modelId="{1E2F05AE-70D6-446E-8D17-A4A681E61913}" type="presParOf" srcId="{3D4FA9B8-3BDA-1746-94FA-849A41F58706}" destId="{99CB40C5-7CE0-7349-9277-4AA43F1A8ADC}" srcOrd="2" destOrd="0" presId="urn:microsoft.com/office/officeart/2005/8/layout/hList2"/>
    <dgm:cxn modelId="{9FA59113-0BD9-4B13-B327-B16DA975FDAC}" type="presParOf" srcId="{A92C76ED-C243-C04F-95C5-960A69D3FACA}" destId="{55A99D1A-027F-AB4C-80DC-1925778D09B3}" srcOrd="1" destOrd="0" presId="urn:microsoft.com/office/officeart/2005/8/layout/hList2"/>
    <dgm:cxn modelId="{5F1FD4C0-F388-4EAF-AEE8-B1FFE2D28F4C}" type="presParOf" srcId="{A92C76ED-C243-C04F-95C5-960A69D3FACA}" destId="{E417D379-EF69-6F40-B700-EF32324EC6F3}" srcOrd="2" destOrd="0" presId="urn:microsoft.com/office/officeart/2005/8/layout/hList2"/>
    <dgm:cxn modelId="{AC51647B-BB8A-4E1E-844B-F3D388592D06}" type="presParOf" srcId="{E417D379-EF69-6F40-B700-EF32324EC6F3}" destId="{E3123F86-C6F4-A944-9AA2-EB7CD19A3FC0}" srcOrd="0" destOrd="0" presId="urn:microsoft.com/office/officeart/2005/8/layout/hList2"/>
    <dgm:cxn modelId="{43357137-775D-4C12-BBB5-B15241D32C67}" type="presParOf" srcId="{E417D379-EF69-6F40-B700-EF32324EC6F3}" destId="{63F85EB0-BCF4-BB43-AEAA-807453E02608}" srcOrd="1" destOrd="0" presId="urn:microsoft.com/office/officeart/2005/8/layout/hList2"/>
    <dgm:cxn modelId="{5E4309E2-08CE-4554-B52F-63B6200FA39B}" type="presParOf" srcId="{E417D379-EF69-6F40-B700-EF32324EC6F3}" destId="{A181E1D3-9844-0043-8CDA-D1194F63242E}" srcOrd="2" destOrd="0" presId="urn:microsoft.com/office/officeart/2005/8/layout/hList2"/>
    <dgm:cxn modelId="{635E1056-CAA4-439D-ADD3-53788E2D679C}" type="presParOf" srcId="{A92C76ED-C243-C04F-95C5-960A69D3FACA}" destId="{6A0E99B4-052C-CA40-964A-729F9DAF4440}" srcOrd="3" destOrd="0" presId="urn:microsoft.com/office/officeart/2005/8/layout/hList2"/>
    <dgm:cxn modelId="{7B6D9BCA-E3D4-4C13-B226-AA65CDF48948}" type="presParOf" srcId="{A92C76ED-C243-C04F-95C5-960A69D3FACA}" destId="{F634F874-6679-EC4D-8752-18D7CF5AE29E}" srcOrd="4" destOrd="0" presId="urn:microsoft.com/office/officeart/2005/8/layout/hList2"/>
    <dgm:cxn modelId="{D005EBF8-0029-4EB0-9AED-D21C7505CD04}" type="presParOf" srcId="{F634F874-6679-EC4D-8752-18D7CF5AE29E}" destId="{1A6DBECB-9252-C84B-B8FE-0FE8A7EB07C8}" srcOrd="0" destOrd="0" presId="urn:microsoft.com/office/officeart/2005/8/layout/hList2"/>
    <dgm:cxn modelId="{D7610E68-0E13-4A84-BF53-E05A24CCB536}" type="presParOf" srcId="{F634F874-6679-EC4D-8752-18D7CF5AE29E}" destId="{F2E7CABA-C070-2C46-886A-C7387746D004}" srcOrd="1" destOrd="0" presId="urn:microsoft.com/office/officeart/2005/8/layout/hList2"/>
    <dgm:cxn modelId="{F6BD44A1-15D7-41B8-B2C7-7314B1243405}" type="presParOf" srcId="{F634F874-6679-EC4D-8752-18D7CF5AE29E}" destId="{09CBC519-2066-8A4C-8EDC-1846B3C770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8C024-A0CC-E645-8A4A-FD0E821DC251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C812468-28F6-8A41-9E94-F2A26E449D7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Роботизация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39E2DED-00EF-1C43-80AC-CD7ABA10FD36}" type="parTrans" cxnId="{CC77DDF0-87EB-D243-8489-B4C25C2CDE36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D5D02E77-8821-834A-B62F-56BC8751D808}" type="sibTrans" cxnId="{CC77DDF0-87EB-D243-8489-B4C25C2CDE36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934F97C1-3150-CC4E-943D-E87640BB63C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Интернет вещей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C96B94-016F-B945-B2BC-AE02CD958989}" type="parTrans" cxnId="{9A90DA45-57C6-AF41-9AFB-283C9B97BF19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4A31FA40-FEFA-BD42-B322-5677A7BF89C4}" type="sibTrans" cxnId="{9A90DA45-57C6-AF41-9AFB-283C9B97BF19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FDB17E99-45AB-5B4D-88D7-113285D128E0}">
      <dgm:prSet custT="1"/>
      <dgm:spPr>
        <a:solidFill>
          <a:srgbClr val="002060"/>
        </a:solidFill>
      </dgm:spPr>
      <dgm:t>
        <a:bodyPr/>
        <a:lstStyle/>
        <a:p>
          <a:r>
            <a:rPr lang="en-GB" sz="1600" dirty="0" smtClean="0">
              <a:latin typeface="Times New Roman" charset="0"/>
              <a:ea typeface="Times New Roman" charset="0"/>
              <a:cs typeface="Times New Roman" charset="0"/>
            </a:rPr>
            <a:t>ERP-</a:t>
          </a:r>
          <a:r>
            <a:rPr lang="en-GB" sz="1600" baseline="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1600" baseline="0" dirty="0" smtClean="0">
              <a:latin typeface="Times New Roman" charset="0"/>
              <a:ea typeface="Times New Roman" charset="0"/>
              <a:cs typeface="Times New Roman" charset="0"/>
            </a:rPr>
            <a:t>и </a:t>
          </a:r>
          <a:r>
            <a:rPr lang="en-GB" sz="1600" baseline="0" dirty="0" smtClean="0">
              <a:latin typeface="Times New Roman" charset="0"/>
              <a:ea typeface="Times New Roman" charset="0"/>
              <a:cs typeface="Times New Roman" charset="0"/>
            </a:rPr>
            <a:t>CRM-</a:t>
          </a:r>
          <a:r>
            <a:rPr lang="ru-RU" sz="1600" baseline="0" dirty="0" smtClean="0">
              <a:latin typeface="Times New Roman" charset="0"/>
              <a:ea typeface="Times New Roman" charset="0"/>
              <a:cs typeface="Times New Roman" charset="0"/>
            </a:rPr>
            <a:t>системы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CFB36A1-05B0-0648-8687-1ED9DDEC627E}" type="parTrans" cxnId="{417C062C-B066-C849-9D97-CB46BEEFA502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AE521509-1DA1-FC4F-88B7-476CEADD22FE}" type="sibTrans" cxnId="{417C062C-B066-C849-9D97-CB46BEEFA502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5D3E0879-0713-4B42-9F13-8504DF00C018}">
      <dgm:prSet custT="1"/>
      <dgm:spPr>
        <a:solidFill>
          <a:srgbClr val="002060"/>
        </a:solidFill>
      </dgm:spPr>
      <dgm:t>
        <a:bodyPr/>
        <a:lstStyle/>
        <a:p>
          <a:r>
            <a:rPr lang="ru-RU" sz="1600" dirty="0" err="1" smtClean="0">
              <a:latin typeface="Times New Roman" charset="0"/>
              <a:ea typeface="Times New Roman" charset="0"/>
              <a:cs typeface="Times New Roman" charset="0"/>
            </a:rPr>
            <a:t>Нейро</a:t>
          </a:r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- и квантовые технологии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1630FF8-9AB8-F540-A410-BE1F2BF18C45}" type="parTrans" cxnId="{805E0BE0-BF11-B64D-8AF5-C89C0EC1DD4D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C377D89C-686D-814B-8723-83D81D92B3DC}" type="sibTrans" cxnId="{805E0BE0-BF11-B64D-8AF5-C89C0EC1DD4D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55062654-6876-5740-B394-06AD6D96B9C9}">
      <dgm:prSet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Times New Roman" charset="0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9486340-21B5-8341-A91C-BBFD8C9281D4}" type="parTrans" cxnId="{045DF9AC-36DF-6F43-B411-B66E95CE38B8}">
      <dgm:prSet/>
      <dgm:spPr/>
      <dgm:t>
        <a:bodyPr/>
        <a:lstStyle/>
        <a:p>
          <a:endParaRPr lang="ru-RU" sz="1600">
            <a:latin typeface="Times New Roman" charset="0"/>
            <a:ea typeface="Times New Roman" charset="0"/>
            <a:cs typeface="Times New Roman" charset="0"/>
          </a:endParaRPr>
        </a:p>
      </dgm:t>
    </dgm:pt>
    <dgm:pt modelId="{1B365ABC-0D0F-3E4E-A1E1-DACBB0CD85E3}" type="sibTrans" cxnId="{045DF9AC-36DF-6F43-B411-B66E95CE38B8}">
      <dgm:prSet custT="1"/>
      <dgm:spPr/>
      <dgm:t>
        <a:bodyPr/>
        <a:lstStyle/>
        <a:p>
          <a:endParaRPr lang="ru-RU" sz="1200">
            <a:latin typeface="Times New Roman" charset="0"/>
            <a:ea typeface="Times New Roman" charset="0"/>
            <a:cs typeface="Times New Roman" charset="0"/>
          </a:endParaRPr>
        </a:p>
      </dgm:t>
    </dgm:pt>
    <dgm:pt modelId="{B3196E60-4AEB-0F48-80F5-436CD16F2545}" type="pres">
      <dgm:prSet presAssocID="{3BB8C024-A0CC-E645-8A4A-FD0E821DC251}" presName="linearFlow" presStyleCnt="0">
        <dgm:presLayoutVars>
          <dgm:resizeHandles val="exact"/>
        </dgm:presLayoutVars>
      </dgm:prSet>
      <dgm:spPr/>
    </dgm:pt>
    <dgm:pt modelId="{9270DD82-682F-1B4B-971A-CA44137D1710}" type="pres">
      <dgm:prSet presAssocID="{FC812468-28F6-8A41-9E94-F2A26E449D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F45AB-23DE-5F40-B56C-5A8909541C92}" type="pres">
      <dgm:prSet presAssocID="{D5D02E77-8821-834A-B62F-56BC8751D8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7B83A5-7146-8040-BED5-BBD828C045C4}" type="pres">
      <dgm:prSet presAssocID="{D5D02E77-8821-834A-B62F-56BC8751D80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DFC9B7-A694-CE4C-94BA-29585FE62E98}" type="pres">
      <dgm:prSet presAssocID="{55062654-6876-5740-B394-06AD6D96B9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7A85-E937-0F42-9BD4-8E4A90CF4182}" type="pres">
      <dgm:prSet presAssocID="{1B365ABC-0D0F-3E4E-A1E1-DACBB0CD85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841F00C-2B48-DD44-9236-C7C023C0A02E}" type="pres">
      <dgm:prSet presAssocID="{1B365ABC-0D0F-3E4E-A1E1-DACBB0CD85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2CA339-440F-204F-812B-A1E5159C84C5}" type="pres">
      <dgm:prSet presAssocID="{934F97C1-3150-CC4E-943D-E87640BB63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EAB4-3AF6-D940-9F3A-17C67CE021C6}" type="pres">
      <dgm:prSet presAssocID="{4A31FA40-FEFA-BD42-B322-5677A7BF89C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E1D46F-AB32-C54B-B43D-BC6BF947A05B}" type="pres">
      <dgm:prSet presAssocID="{4A31FA40-FEFA-BD42-B322-5677A7BF89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9B9EC31-0A37-8A46-AB85-C53AD6EA0214}" type="pres">
      <dgm:prSet presAssocID="{FDB17E99-45AB-5B4D-88D7-113285D12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069E7-ECFC-D74E-A9D1-6549391C1945}" type="pres">
      <dgm:prSet presAssocID="{AE521509-1DA1-FC4F-88B7-476CEADD22F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DEE37D5-1781-CF49-94A6-7A87086FEB02}" type="pres">
      <dgm:prSet presAssocID="{AE521509-1DA1-FC4F-88B7-476CEADD22F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EB317A0-C3AE-9245-B06F-3F2030C31DD8}" type="pres">
      <dgm:prSet presAssocID="{5D3E0879-0713-4B42-9F13-8504DF00C0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87958E-CF1C-4AF9-93CF-64C748E4CFFD}" type="presOf" srcId="{AE521509-1DA1-FC4F-88B7-476CEADD22FE}" destId="{4DEE37D5-1781-CF49-94A6-7A87086FEB02}" srcOrd="1" destOrd="0" presId="urn:microsoft.com/office/officeart/2005/8/layout/process2"/>
    <dgm:cxn modelId="{045DF9AC-36DF-6F43-B411-B66E95CE38B8}" srcId="{3BB8C024-A0CC-E645-8A4A-FD0E821DC251}" destId="{55062654-6876-5740-B394-06AD6D96B9C9}" srcOrd="1" destOrd="0" parTransId="{39486340-21B5-8341-A91C-BBFD8C9281D4}" sibTransId="{1B365ABC-0D0F-3E4E-A1E1-DACBB0CD85E3}"/>
    <dgm:cxn modelId="{9A90DA45-57C6-AF41-9AFB-283C9B97BF19}" srcId="{3BB8C024-A0CC-E645-8A4A-FD0E821DC251}" destId="{934F97C1-3150-CC4E-943D-E87640BB63C3}" srcOrd="2" destOrd="0" parTransId="{08C96B94-016F-B945-B2BC-AE02CD958989}" sibTransId="{4A31FA40-FEFA-BD42-B322-5677A7BF89C4}"/>
    <dgm:cxn modelId="{417C062C-B066-C849-9D97-CB46BEEFA502}" srcId="{3BB8C024-A0CC-E645-8A4A-FD0E821DC251}" destId="{FDB17E99-45AB-5B4D-88D7-113285D128E0}" srcOrd="3" destOrd="0" parTransId="{3CFB36A1-05B0-0648-8687-1ED9DDEC627E}" sibTransId="{AE521509-1DA1-FC4F-88B7-476CEADD22FE}"/>
    <dgm:cxn modelId="{B50C5218-B6A6-4AD0-9B3D-7713E35A45E6}" type="presOf" srcId="{1B365ABC-0D0F-3E4E-A1E1-DACBB0CD85E3}" destId="{8B3A7A85-E937-0F42-9BD4-8E4A90CF4182}" srcOrd="0" destOrd="0" presId="urn:microsoft.com/office/officeart/2005/8/layout/process2"/>
    <dgm:cxn modelId="{8F2DB28F-0061-42F7-98BA-409E5D1F3680}" type="presOf" srcId="{55062654-6876-5740-B394-06AD6D96B9C9}" destId="{F6DFC9B7-A694-CE4C-94BA-29585FE62E98}" srcOrd="0" destOrd="0" presId="urn:microsoft.com/office/officeart/2005/8/layout/process2"/>
    <dgm:cxn modelId="{805E0BE0-BF11-B64D-8AF5-C89C0EC1DD4D}" srcId="{3BB8C024-A0CC-E645-8A4A-FD0E821DC251}" destId="{5D3E0879-0713-4B42-9F13-8504DF00C018}" srcOrd="4" destOrd="0" parTransId="{01630FF8-9AB8-F540-A410-BE1F2BF18C45}" sibTransId="{C377D89C-686D-814B-8723-83D81D92B3DC}"/>
    <dgm:cxn modelId="{145BCF56-5D24-4EB3-8C74-454E5DD6B216}" type="presOf" srcId="{AE521509-1DA1-FC4F-88B7-476CEADD22FE}" destId="{58A069E7-ECFC-D74E-A9D1-6549391C1945}" srcOrd="0" destOrd="0" presId="urn:microsoft.com/office/officeart/2005/8/layout/process2"/>
    <dgm:cxn modelId="{09C9275A-5126-4F29-8EB1-AF29EE3108BD}" type="presOf" srcId="{FC812468-28F6-8A41-9E94-F2A26E449D7C}" destId="{9270DD82-682F-1B4B-971A-CA44137D1710}" srcOrd="0" destOrd="0" presId="urn:microsoft.com/office/officeart/2005/8/layout/process2"/>
    <dgm:cxn modelId="{7D1F0D24-7EB2-4CA9-8836-9B5F3F270ED5}" type="presOf" srcId="{934F97C1-3150-CC4E-943D-E87640BB63C3}" destId="{D12CA339-440F-204F-812B-A1E5159C84C5}" srcOrd="0" destOrd="0" presId="urn:microsoft.com/office/officeart/2005/8/layout/process2"/>
    <dgm:cxn modelId="{0E2690F1-C7CB-44D9-A95A-DDB9EB64A10F}" type="presOf" srcId="{4A31FA40-FEFA-BD42-B322-5677A7BF89C4}" destId="{2AE1D46F-AB32-C54B-B43D-BC6BF947A05B}" srcOrd="1" destOrd="0" presId="urn:microsoft.com/office/officeart/2005/8/layout/process2"/>
    <dgm:cxn modelId="{AA4C9042-1B52-4493-A203-D46BF2631D71}" type="presOf" srcId="{D5D02E77-8821-834A-B62F-56BC8751D808}" destId="{E43F45AB-23DE-5F40-B56C-5A8909541C92}" srcOrd="0" destOrd="0" presId="urn:microsoft.com/office/officeart/2005/8/layout/process2"/>
    <dgm:cxn modelId="{4E3C154A-16A8-4DA0-AF09-80831198D31A}" type="presOf" srcId="{3BB8C024-A0CC-E645-8A4A-FD0E821DC251}" destId="{B3196E60-4AEB-0F48-80F5-436CD16F2545}" srcOrd="0" destOrd="0" presId="urn:microsoft.com/office/officeart/2005/8/layout/process2"/>
    <dgm:cxn modelId="{0CC23DC3-373B-4181-8535-AA63882D239F}" type="presOf" srcId="{FDB17E99-45AB-5B4D-88D7-113285D128E0}" destId="{F9B9EC31-0A37-8A46-AB85-C53AD6EA0214}" srcOrd="0" destOrd="0" presId="urn:microsoft.com/office/officeart/2005/8/layout/process2"/>
    <dgm:cxn modelId="{D352C53E-A2DC-4C5F-9AD4-938F1B0BEC5D}" type="presOf" srcId="{4A31FA40-FEFA-BD42-B322-5677A7BF89C4}" destId="{FA51EAB4-3AF6-D940-9F3A-17C67CE021C6}" srcOrd="0" destOrd="0" presId="urn:microsoft.com/office/officeart/2005/8/layout/process2"/>
    <dgm:cxn modelId="{29067A10-FA23-476D-9F6B-ACC75193325B}" type="presOf" srcId="{5D3E0879-0713-4B42-9F13-8504DF00C018}" destId="{8EB317A0-C3AE-9245-B06F-3F2030C31DD8}" srcOrd="0" destOrd="0" presId="urn:microsoft.com/office/officeart/2005/8/layout/process2"/>
    <dgm:cxn modelId="{CC77DDF0-87EB-D243-8489-B4C25C2CDE36}" srcId="{3BB8C024-A0CC-E645-8A4A-FD0E821DC251}" destId="{FC812468-28F6-8A41-9E94-F2A26E449D7C}" srcOrd="0" destOrd="0" parTransId="{539E2DED-00EF-1C43-80AC-CD7ABA10FD36}" sibTransId="{D5D02E77-8821-834A-B62F-56BC8751D808}"/>
    <dgm:cxn modelId="{5D39F44B-C39E-4DF3-8714-AD7570496C1C}" type="presOf" srcId="{D5D02E77-8821-834A-B62F-56BC8751D808}" destId="{7A7B83A5-7146-8040-BED5-BBD828C045C4}" srcOrd="1" destOrd="0" presId="urn:microsoft.com/office/officeart/2005/8/layout/process2"/>
    <dgm:cxn modelId="{BE0EA63D-4799-4379-AFFA-1E07F85FD033}" type="presOf" srcId="{1B365ABC-0D0F-3E4E-A1E1-DACBB0CD85E3}" destId="{F841F00C-2B48-DD44-9236-C7C023C0A02E}" srcOrd="1" destOrd="0" presId="urn:microsoft.com/office/officeart/2005/8/layout/process2"/>
    <dgm:cxn modelId="{23FD0A33-47B0-4213-B4A1-2BD88CEF9F38}" type="presParOf" srcId="{B3196E60-4AEB-0F48-80F5-436CD16F2545}" destId="{9270DD82-682F-1B4B-971A-CA44137D1710}" srcOrd="0" destOrd="0" presId="urn:microsoft.com/office/officeart/2005/8/layout/process2"/>
    <dgm:cxn modelId="{320C5B82-C283-49DE-B0ED-B5D161A4D4A5}" type="presParOf" srcId="{B3196E60-4AEB-0F48-80F5-436CD16F2545}" destId="{E43F45AB-23DE-5F40-B56C-5A8909541C92}" srcOrd="1" destOrd="0" presId="urn:microsoft.com/office/officeart/2005/8/layout/process2"/>
    <dgm:cxn modelId="{F041F689-87DE-4517-B019-84AD4D29D1FC}" type="presParOf" srcId="{E43F45AB-23DE-5F40-B56C-5A8909541C92}" destId="{7A7B83A5-7146-8040-BED5-BBD828C045C4}" srcOrd="0" destOrd="0" presId="urn:microsoft.com/office/officeart/2005/8/layout/process2"/>
    <dgm:cxn modelId="{7F85BF09-DDD7-491C-8AFB-AD6814043255}" type="presParOf" srcId="{B3196E60-4AEB-0F48-80F5-436CD16F2545}" destId="{F6DFC9B7-A694-CE4C-94BA-29585FE62E98}" srcOrd="2" destOrd="0" presId="urn:microsoft.com/office/officeart/2005/8/layout/process2"/>
    <dgm:cxn modelId="{525F09CB-4D4F-4454-8281-ACE06A04EECF}" type="presParOf" srcId="{B3196E60-4AEB-0F48-80F5-436CD16F2545}" destId="{8B3A7A85-E937-0F42-9BD4-8E4A90CF4182}" srcOrd="3" destOrd="0" presId="urn:microsoft.com/office/officeart/2005/8/layout/process2"/>
    <dgm:cxn modelId="{0D416221-6D1B-4457-BDEC-D36D14570046}" type="presParOf" srcId="{8B3A7A85-E937-0F42-9BD4-8E4A90CF4182}" destId="{F841F00C-2B48-DD44-9236-C7C023C0A02E}" srcOrd="0" destOrd="0" presId="urn:microsoft.com/office/officeart/2005/8/layout/process2"/>
    <dgm:cxn modelId="{BC8202FF-718C-4AF3-8E29-9E13660DB024}" type="presParOf" srcId="{B3196E60-4AEB-0F48-80F5-436CD16F2545}" destId="{D12CA339-440F-204F-812B-A1E5159C84C5}" srcOrd="4" destOrd="0" presId="urn:microsoft.com/office/officeart/2005/8/layout/process2"/>
    <dgm:cxn modelId="{4BA5B5FE-7181-4437-ADE6-39ABD25F6D76}" type="presParOf" srcId="{B3196E60-4AEB-0F48-80F5-436CD16F2545}" destId="{FA51EAB4-3AF6-D940-9F3A-17C67CE021C6}" srcOrd="5" destOrd="0" presId="urn:microsoft.com/office/officeart/2005/8/layout/process2"/>
    <dgm:cxn modelId="{BBB39A36-FB8E-462F-BCA4-EE2909FA968E}" type="presParOf" srcId="{FA51EAB4-3AF6-D940-9F3A-17C67CE021C6}" destId="{2AE1D46F-AB32-C54B-B43D-BC6BF947A05B}" srcOrd="0" destOrd="0" presId="urn:microsoft.com/office/officeart/2005/8/layout/process2"/>
    <dgm:cxn modelId="{16231210-BE3F-49F5-8D4B-87DBE3A5F69B}" type="presParOf" srcId="{B3196E60-4AEB-0F48-80F5-436CD16F2545}" destId="{F9B9EC31-0A37-8A46-AB85-C53AD6EA0214}" srcOrd="6" destOrd="0" presId="urn:microsoft.com/office/officeart/2005/8/layout/process2"/>
    <dgm:cxn modelId="{4769342A-03E3-4B70-92DA-63830D99D7A8}" type="presParOf" srcId="{B3196E60-4AEB-0F48-80F5-436CD16F2545}" destId="{58A069E7-ECFC-D74E-A9D1-6549391C1945}" srcOrd="7" destOrd="0" presId="urn:microsoft.com/office/officeart/2005/8/layout/process2"/>
    <dgm:cxn modelId="{D3022335-0B7D-4486-81C7-FFF498B4BC21}" type="presParOf" srcId="{58A069E7-ECFC-D74E-A9D1-6549391C1945}" destId="{4DEE37D5-1781-CF49-94A6-7A87086FEB02}" srcOrd="0" destOrd="0" presId="urn:microsoft.com/office/officeart/2005/8/layout/process2"/>
    <dgm:cxn modelId="{2FEF5172-04CC-4E23-8D50-1821CE678477}" type="presParOf" srcId="{B3196E60-4AEB-0F48-80F5-436CD16F2545}" destId="{8EB317A0-C3AE-9245-B06F-3F2030C31DD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32E56-2259-4D47-8317-E7857B175CE9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B8CC-A460-984B-BA2D-E0066DCE1594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Информационные</a:t>
          </a:r>
          <a:r>
            <a:rPr lang="ru-RU" baseline="0" dirty="0" smtClean="0">
              <a:latin typeface="Times New Roman" charset="0"/>
              <a:ea typeface="Times New Roman" charset="0"/>
              <a:cs typeface="Times New Roman" charset="0"/>
            </a:rPr>
            <a:t>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4EF3E31-9C6C-1248-89DE-F211FD655006}" type="par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5F0C33-F44F-2B45-BF4F-28ADEF00702E}" type="sibTrans" cxnId="{4D52207E-5EA8-C748-980B-4B2A882AFCA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3B42EF2-904F-6B4D-BA82-B1282D4976F1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Ресурсы</a:t>
          </a:r>
          <a:r>
            <a:rPr lang="ru-RU" sz="1800" baseline="0" dirty="0" smtClean="0">
              <a:latin typeface="Times New Roman" charset="0"/>
              <a:ea typeface="Times New Roman" charset="0"/>
              <a:cs typeface="Times New Roman" charset="0"/>
            </a:rPr>
            <a:t> для обработки и управления данными </a:t>
          </a:r>
        </a:p>
        <a:p>
          <a:pPr algn="l"/>
          <a:endParaRPr lang="ru-RU" sz="1800" baseline="0" dirty="0" smtClean="0">
            <a:latin typeface="Times New Roman" charset="0"/>
            <a:ea typeface="Times New Roman" charset="0"/>
            <a:cs typeface="Times New Roman" charset="0"/>
          </a:endParaRPr>
        </a:p>
      </dgm:t>
    </dgm:pt>
    <dgm:pt modelId="{CAB105FA-0072-224C-ACDD-C4040D8CFD0D}" type="par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A4E5BBA-0041-8746-A405-103D503F1C88}" type="sibTrans" cxnId="{0FDE3B23-F879-3C49-951D-A79F0BDA8E0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6CA15B0-763D-0D48-8796-67DB2249836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Операционные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10C390F-B034-054B-95A8-A1402EA5A686}" type="par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38B9B60-16FD-BD40-BEE0-198A85C2140D}" type="sibTrans" cxnId="{A2A9EEA2-4086-E94E-A1B0-FD60619DBDB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A0C52A-1829-084A-AE10-F326CA68F36B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Наблюдение и контроль за физическим оборудованием и событиями</a:t>
          </a:r>
        </a:p>
        <a:p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6738FEB-B69A-6B4A-B667-09B8D40592F7}" type="par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595963A-DA89-074E-9C0B-192B36905844}" type="sibTrans" cxnId="{0A1FC194-F0B7-AC4F-A15E-9454B5307A7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7A23B55-02F5-A549-A728-A444DFAC28B5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Потребительские технологии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F689ECE-FDEF-DD4A-BCC2-EB175C746457}" type="par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913E2C-8628-1B4B-B90C-01575478482E}" type="sibTrans" cxnId="{E99476E2-B825-3E41-BB2F-834D4AF7C42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F4284A0-480C-2C46-9BA8-25C358D810D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Конечные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 товары и услуги, предоставляемые человеку</a:t>
          </a:r>
        </a:p>
        <a:p>
          <a:endParaRPr lang="ru-RU" sz="17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B04196E-E1F9-0846-A023-A43442DCFBB7}" type="par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33187C-22F7-2B40-A3C2-3D142E51DFC4}" type="sibTrans" cxnId="{FB4109FA-0924-1944-ACF4-78D920D67AF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1B39B4-DCF7-CC44-AEA7-6EA95C866750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Обеспечение конфиденциальности,</a:t>
          </a:r>
          <a:r>
            <a:rPr lang="ru-RU" sz="1800" baseline="0" dirty="0" smtClean="0">
              <a:latin typeface="Times New Roman" charset="0"/>
              <a:ea typeface="Times New Roman" charset="0"/>
              <a:cs typeface="Times New Roman" charset="0"/>
            </a:rPr>
            <a:t> целостности и доступности данных</a:t>
          </a:r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43CD5D7-44ED-F345-80FC-D63DD30CE31C}" type="parTrans" cxnId="{D268DAB7-33C1-414F-9233-6CD3244357FA}">
      <dgm:prSet/>
      <dgm:spPr/>
      <dgm:t>
        <a:bodyPr/>
        <a:lstStyle/>
        <a:p>
          <a:endParaRPr lang="ru-RU"/>
        </a:p>
      </dgm:t>
    </dgm:pt>
    <dgm:pt modelId="{A7615CD6-93FA-9740-8F59-B3DC22086DB0}" type="sibTrans" cxnId="{D268DAB7-33C1-414F-9233-6CD3244357FA}">
      <dgm:prSet/>
      <dgm:spPr/>
      <dgm:t>
        <a:bodyPr/>
        <a:lstStyle/>
        <a:p>
          <a:endParaRPr lang="ru-RU"/>
        </a:p>
      </dgm:t>
    </dgm:pt>
    <dgm:pt modelId="{B1A85AEB-12C0-4C4E-824A-8C7E442965FC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dirty="0" smtClean="0">
              <a:latin typeface="Times New Roman" charset="0"/>
              <a:ea typeface="Times New Roman" charset="0"/>
              <a:cs typeface="Times New Roman" charset="0"/>
            </a:rPr>
            <a:t>Автоматизация систем</a:t>
          </a:r>
          <a:endParaRPr lang="ru-RU" sz="1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B87409F-5E59-A545-8E13-9F45609C88B3}" type="parTrans" cxnId="{5846C479-898D-DA4D-98ED-560DB499C578}">
      <dgm:prSet/>
      <dgm:spPr/>
      <dgm:t>
        <a:bodyPr/>
        <a:lstStyle/>
        <a:p>
          <a:endParaRPr lang="ru-RU"/>
        </a:p>
      </dgm:t>
    </dgm:pt>
    <dgm:pt modelId="{45C8BCAA-88B6-4C46-B374-D29A09489768}" type="sibTrans" cxnId="{5846C479-898D-DA4D-98ED-560DB499C578}">
      <dgm:prSet/>
      <dgm:spPr/>
      <dgm:t>
        <a:bodyPr/>
        <a:lstStyle/>
        <a:p>
          <a:endParaRPr lang="ru-RU"/>
        </a:p>
      </dgm:t>
    </dgm:pt>
    <dgm:pt modelId="{D55BD65D-1176-5E41-9459-1D62F40CD3D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Беспроводная связь ближнего поля ( </a:t>
          </a:r>
          <a:r>
            <a:rPr lang="en-GB" sz="1700" dirty="0" smtClean="0">
              <a:latin typeface="Times New Roman" charset="0"/>
              <a:ea typeface="Times New Roman" charset="0"/>
              <a:cs typeface="Times New Roman" charset="0"/>
            </a:rPr>
            <a:t>NFC)</a:t>
          </a:r>
          <a:r>
            <a:rPr lang="ru-RU" sz="1700" dirty="0" smtClean="0">
              <a:latin typeface="Times New Roman" charset="0"/>
              <a:ea typeface="Times New Roman" charset="0"/>
              <a:cs typeface="Times New Roman" charset="0"/>
            </a:rPr>
            <a:t>,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 радиочастотная идентификация (</a:t>
          </a:r>
          <a:r>
            <a:rPr lang="en-GB" sz="1700" baseline="0" dirty="0" smtClean="0">
              <a:latin typeface="Times New Roman" charset="0"/>
              <a:ea typeface="Times New Roman" charset="0"/>
              <a:cs typeface="Times New Roman" charset="0"/>
            </a:rPr>
            <a:t>RFID)</a:t>
          </a:r>
          <a:r>
            <a:rPr lang="ru-RU" sz="1700" baseline="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GB" sz="1700" baseline="0" dirty="0" smtClean="0">
              <a:latin typeface="Times New Roman" charset="0"/>
              <a:ea typeface="Times New Roman" charset="0"/>
              <a:cs typeface="Times New Roman" charset="0"/>
            </a:rPr>
            <a:t>Bluetooth Low</a:t>
          </a:r>
          <a:endParaRPr lang="ru-RU" sz="17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AAE7E14-9296-2D4A-BC44-C0EC7332B809}" type="parTrans" cxnId="{21CB3BC5-68D4-D44B-B65F-AF0AEEA4DB4E}">
      <dgm:prSet/>
      <dgm:spPr/>
      <dgm:t>
        <a:bodyPr/>
        <a:lstStyle/>
        <a:p>
          <a:endParaRPr lang="ru-RU"/>
        </a:p>
      </dgm:t>
    </dgm:pt>
    <dgm:pt modelId="{D44724A6-9FA8-C249-ABE7-3829F7224D93}" type="sibTrans" cxnId="{21CB3BC5-68D4-D44B-B65F-AF0AEEA4DB4E}">
      <dgm:prSet/>
      <dgm:spPr/>
      <dgm:t>
        <a:bodyPr/>
        <a:lstStyle/>
        <a:p>
          <a:endParaRPr lang="ru-RU"/>
        </a:p>
      </dgm:t>
    </dgm:pt>
    <dgm:pt modelId="{A92C76ED-C243-C04F-95C5-960A69D3FACA}" type="pres">
      <dgm:prSet presAssocID="{A4B32E56-2259-4D47-8317-E7857B175C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FA9B8-3BDA-1746-94FA-849A41F58706}" type="pres">
      <dgm:prSet presAssocID="{1786B8CC-A460-984B-BA2D-E0066DCE1594}" presName="compositeNode" presStyleCnt="0">
        <dgm:presLayoutVars>
          <dgm:bulletEnabled val="1"/>
        </dgm:presLayoutVars>
      </dgm:prSet>
      <dgm:spPr/>
    </dgm:pt>
    <dgm:pt modelId="{5F430A5C-6657-9642-94DC-92F421B08FF6}" type="pres">
      <dgm:prSet presAssocID="{1786B8CC-A460-984B-BA2D-E0066DCE1594}" presName="image" presStyleLbl="fgImgPlace1" presStyleIdx="0" presStyleCnt="3" custScaleX="53378" custScaleY="42552"/>
      <dgm:spPr/>
    </dgm:pt>
    <dgm:pt modelId="{CBB2D69A-6BAF-4E40-B45C-DA4C46F3515A}" type="pres">
      <dgm:prSet presAssocID="{1786B8CC-A460-984B-BA2D-E0066DCE1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40C5-7CE0-7349-9277-4AA43F1A8ADC}" type="pres">
      <dgm:prSet presAssocID="{1786B8CC-A460-984B-BA2D-E0066DCE1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9D1A-027F-AB4C-80DC-1925778D09B3}" type="pres">
      <dgm:prSet presAssocID="{5D5F0C33-F44F-2B45-BF4F-28ADEF00702E}" presName="sibTrans" presStyleCnt="0"/>
      <dgm:spPr/>
    </dgm:pt>
    <dgm:pt modelId="{E417D379-EF69-6F40-B700-EF32324EC6F3}" type="pres">
      <dgm:prSet presAssocID="{D6CA15B0-763D-0D48-8796-67DB2249836A}" presName="compositeNode" presStyleCnt="0">
        <dgm:presLayoutVars>
          <dgm:bulletEnabled val="1"/>
        </dgm:presLayoutVars>
      </dgm:prSet>
      <dgm:spPr/>
    </dgm:pt>
    <dgm:pt modelId="{E3123F86-C6F4-A944-9AA2-EB7CD19A3FC0}" type="pres">
      <dgm:prSet presAssocID="{D6CA15B0-763D-0D48-8796-67DB2249836A}" presName="image" presStyleLbl="fgImgPlace1" presStyleIdx="1" presStyleCnt="3" custScaleX="53775" custScaleY="45521"/>
      <dgm:spPr/>
    </dgm:pt>
    <dgm:pt modelId="{63F85EB0-BCF4-BB43-AEAA-807453E02608}" type="pres">
      <dgm:prSet presAssocID="{D6CA15B0-763D-0D48-8796-67DB224983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E1D3-9844-0043-8CDA-D1194F63242E}" type="pres">
      <dgm:prSet presAssocID="{D6CA15B0-763D-0D48-8796-67DB22498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99B4-052C-CA40-964A-729F9DAF4440}" type="pres">
      <dgm:prSet presAssocID="{938B9B60-16FD-BD40-BEE0-198A85C2140D}" presName="sibTrans" presStyleCnt="0"/>
      <dgm:spPr/>
    </dgm:pt>
    <dgm:pt modelId="{F634F874-6679-EC4D-8752-18D7CF5AE29E}" type="pres">
      <dgm:prSet presAssocID="{47A23B55-02F5-A549-A728-A444DFAC28B5}" presName="compositeNode" presStyleCnt="0">
        <dgm:presLayoutVars>
          <dgm:bulletEnabled val="1"/>
        </dgm:presLayoutVars>
      </dgm:prSet>
      <dgm:spPr/>
    </dgm:pt>
    <dgm:pt modelId="{1A6DBECB-9252-C84B-B8FE-0FE8A7EB07C8}" type="pres">
      <dgm:prSet presAssocID="{47A23B55-02F5-A549-A728-A444DFAC28B5}" presName="image" presStyleLbl="fgImgPlace1" presStyleIdx="2" presStyleCnt="3" custScaleX="54171" custScaleY="47834"/>
      <dgm:spPr/>
    </dgm:pt>
    <dgm:pt modelId="{F2E7CABA-C070-2C46-886A-C7387746D004}" type="pres">
      <dgm:prSet presAssocID="{47A23B55-02F5-A549-A728-A444DFAC28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C519-2066-8A4C-8EDC-1846B3C77047}" type="pres">
      <dgm:prSet presAssocID="{47A23B55-02F5-A549-A728-A444DFAC28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75E66-62E0-43EB-A652-9C29A9D6FB27}" type="presOf" srcId="{D6CA15B0-763D-0D48-8796-67DB2249836A}" destId="{A181E1D3-9844-0043-8CDA-D1194F63242E}" srcOrd="0" destOrd="0" presId="urn:microsoft.com/office/officeart/2005/8/layout/hList2"/>
    <dgm:cxn modelId="{E53EB05C-34B8-4D3F-8B72-133CC0337D59}" type="presOf" srcId="{53B42EF2-904F-6B4D-BA82-B1282D4976F1}" destId="{CBB2D69A-6BAF-4E40-B45C-DA4C46F3515A}" srcOrd="0" destOrd="0" presId="urn:microsoft.com/office/officeart/2005/8/layout/hList2"/>
    <dgm:cxn modelId="{5BDEB57B-59FF-4AA2-9E6A-B00E9E26E7CF}" type="presOf" srcId="{1786B8CC-A460-984B-BA2D-E0066DCE1594}" destId="{99CB40C5-7CE0-7349-9277-4AA43F1A8ADC}" srcOrd="0" destOrd="0" presId="urn:microsoft.com/office/officeart/2005/8/layout/hList2"/>
    <dgm:cxn modelId="{E99476E2-B825-3E41-BB2F-834D4AF7C42E}" srcId="{A4B32E56-2259-4D47-8317-E7857B175CE9}" destId="{47A23B55-02F5-A549-A728-A444DFAC28B5}" srcOrd="2" destOrd="0" parTransId="{0F689ECE-FDEF-DD4A-BCC2-EB175C746457}" sibTransId="{BF913E2C-8628-1B4B-B90C-01575478482E}"/>
    <dgm:cxn modelId="{501C077A-1938-4945-A4E2-3657C44E3B58}" type="presOf" srcId="{47A23B55-02F5-A549-A728-A444DFAC28B5}" destId="{09CBC519-2066-8A4C-8EDC-1846B3C77047}" srcOrd="0" destOrd="0" presId="urn:microsoft.com/office/officeart/2005/8/layout/hList2"/>
    <dgm:cxn modelId="{D74EF031-1925-4CDF-805A-3166059E622B}" type="presOf" srcId="{A4B32E56-2259-4D47-8317-E7857B175CE9}" destId="{A92C76ED-C243-C04F-95C5-960A69D3FACA}" srcOrd="0" destOrd="0" presId="urn:microsoft.com/office/officeart/2005/8/layout/hList2"/>
    <dgm:cxn modelId="{A2A9EEA2-4086-E94E-A1B0-FD60619DBDB0}" srcId="{A4B32E56-2259-4D47-8317-E7857B175CE9}" destId="{D6CA15B0-763D-0D48-8796-67DB2249836A}" srcOrd="1" destOrd="0" parTransId="{E10C390F-B034-054B-95A8-A1402EA5A686}" sibTransId="{938B9B60-16FD-BD40-BEE0-198A85C2140D}"/>
    <dgm:cxn modelId="{405DC149-31DC-4ED7-A5BD-FD717F61B3B6}" type="presOf" srcId="{D55BD65D-1176-5E41-9459-1D62F40CD3DE}" destId="{F2E7CABA-C070-2C46-886A-C7387746D004}" srcOrd="0" destOrd="1" presId="urn:microsoft.com/office/officeart/2005/8/layout/hList2"/>
    <dgm:cxn modelId="{0010B843-CA82-4502-8A0A-29DA5393C1C2}" type="presOf" srcId="{F5A0C52A-1829-084A-AE10-F326CA68F36B}" destId="{63F85EB0-BCF4-BB43-AEAA-807453E02608}" srcOrd="0" destOrd="0" presId="urn:microsoft.com/office/officeart/2005/8/layout/hList2"/>
    <dgm:cxn modelId="{119AE85B-6693-45D4-B8A2-FAFCBFB8FADF}" type="presOf" srcId="{B1A85AEB-12C0-4C4E-824A-8C7E442965FC}" destId="{63F85EB0-BCF4-BB43-AEAA-807453E02608}" srcOrd="0" destOrd="1" presId="urn:microsoft.com/office/officeart/2005/8/layout/hList2"/>
    <dgm:cxn modelId="{0A1FC194-F0B7-AC4F-A15E-9454B5307A76}" srcId="{D6CA15B0-763D-0D48-8796-67DB2249836A}" destId="{F5A0C52A-1829-084A-AE10-F326CA68F36B}" srcOrd="0" destOrd="0" parTransId="{B6738FEB-B69A-6B4A-B667-09B8D40592F7}" sibTransId="{5595963A-DA89-074E-9C0B-192B36905844}"/>
    <dgm:cxn modelId="{79995E08-13A1-494D-9BCA-22038B312E48}" type="presOf" srcId="{CF4284A0-480C-2C46-9BA8-25C358D810D7}" destId="{F2E7CABA-C070-2C46-886A-C7387746D004}" srcOrd="0" destOrd="0" presId="urn:microsoft.com/office/officeart/2005/8/layout/hList2"/>
    <dgm:cxn modelId="{E594F349-0FDA-4CF4-8735-73CA6ACC2391}" type="presOf" srcId="{6B1B39B4-DCF7-CC44-AEA7-6EA95C866750}" destId="{CBB2D69A-6BAF-4E40-B45C-DA4C46F3515A}" srcOrd="0" destOrd="1" presId="urn:microsoft.com/office/officeart/2005/8/layout/hList2"/>
    <dgm:cxn modelId="{21CB3BC5-68D4-D44B-B65F-AF0AEEA4DB4E}" srcId="{47A23B55-02F5-A549-A728-A444DFAC28B5}" destId="{D55BD65D-1176-5E41-9459-1D62F40CD3DE}" srcOrd="1" destOrd="0" parTransId="{DAAE7E14-9296-2D4A-BC44-C0EC7332B809}" sibTransId="{D44724A6-9FA8-C249-ABE7-3829F7224D93}"/>
    <dgm:cxn modelId="{D268DAB7-33C1-414F-9233-6CD3244357FA}" srcId="{1786B8CC-A460-984B-BA2D-E0066DCE1594}" destId="{6B1B39B4-DCF7-CC44-AEA7-6EA95C866750}" srcOrd="1" destOrd="0" parTransId="{D43CD5D7-44ED-F345-80FC-D63DD30CE31C}" sibTransId="{A7615CD6-93FA-9740-8F59-B3DC22086DB0}"/>
    <dgm:cxn modelId="{FB4109FA-0924-1944-ACF4-78D920D67AF7}" srcId="{47A23B55-02F5-A549-A728-A444DFAC28B5}" destId="{CF4284A0-480C-2C46-9BA8-25C358D810D7}" srcOrd="0" destOrd="0" parTransId="{8B04196E-E1F9-0846-A023-A43442DCFBB7}" sibTransId="{0F33187C-22F7-2B40-A3C2-3D142E51DFC4}"/>
    <dgm:cxn modelId="{4D52207E-5EA8-C748-980B-4B2A882AFCAD}" srcId="{A4B32E56-2259-4D47-8317-E7857B175CE9}" destId="{1786B8CC-A460-984B-BA2D-E0066DCE1594}" srcOrd="0" destOrd="0" parTransId="{B4EF3E31-9C6C-1248-89DE-F211FD655006}" sibTransId="{5D5F0C33-F44F-2B45-BF4F-28ADEF00702E}"/>
    <dgm:cxn modelId="{5846C479-898D-DA4D-98ED-560DB499C578}" srcId="{D6CA15B0-763D-0D48-8796-67DB2249836A}" destId="{B1A85AEB-12C0-4C4E-824A-8C7E442965FC}" srcOrd="1" destOrd="0" parTransId="{9B87409F-5E59-A545-8E13-9F45609C88B3}" sibTransId="{45C8BCAA-88B6-4C46-B374-D29A09489768}"/>
    <dgm:cxn modelId="{0FDE3B23-F879-3C49-951D-A79F0BDA8E0F}" srcId="{1786B8CC-A460-984B-BA2D-E0066DCE1594}" destId="{53B42EF2-904F-6B4D-BA82-B1282D4976F1}" srcOrd="0" destOrd="0" parTransId="{CAB105FA-0072-224C-ACDD-C4040D8CFD0D}" sibTransId="{FA4E5BBA-0041-8746-A405-103D503F1C88}"/>
    <dgm:cxn modelId="{48814DBE-B0BB-4B83-8B34-1C7F450ED1D3}" type="presParOf" srcId="{A92C76ED-C243-C04F-95C5-960A69D3FACA}" destId="{3D4FA9B8-3BDA-1746-94FA-849A41F58706}" srcOrd="0" destOrd="0" presId="urn:microsoft.com/office/officeart/2005/8/layout/hList2"/>
    <dgm:cxn modelId="{62C82DE2-B221-4A35-B8BD-AEDF547647E4}" type="presParOf" srcId="{3D4FA9B8-3BDA-1746-94FA-849A41F58706}" destId="{5F430A5C-6657-9642-94DC-92F421B08FF6}" srcOrd="0" destOrd="0" presId="urn:microsoft.com/office/officeart/2005/8/layout/hList2"/>
    <dgm:cxn modelId="{C68F7089-B6A2-4D2B-93F6-F153F770BDB1}" type="presParOf" srcId="{3D4FA9B8-3BDA-1746-94FA-849A41F58706}" destId="{CBB2D69A-6BAF-4E40-B45C-DA4C46F3515A}" srcOrd="1" destOrd="0" presId="urn:microsoft.com/office/officeart/2005/8/layout/hList2"/>
    <dgm:cxn modelId="{4E580F66-0F0C-44BE-B573-A79923519F0B}" type="presParOf" srcId="{3D4FA9B8-3BDA-1746-94FA-849A41F58706}" destId="{99CB40C5-7CE0-7349-9277-4AA43F1A8ADC}" srcOrd="2" destOrd="0" presId="urn:microsoft.com/office/officeart/2005/8/layout/hList2"/>
    <dgm:cxn modelId="{E10C44B1-04DA-47C0-804F-0DD5A4FAD628}" type="presParOf" srcId="{A92C76ED-C243-C04F-95C5-960A69D3FACA}" destId="{55A99D1A-027F-AB4C-80DC-1925778D09B3}" srcOrd="1" destOrd="0" presId="urn:microsoft.com/office/officeart/2005/8/layout/hList2"/>
    <dgm:cxn modelId="{4EDEA3EC-F01C-4C11-A97B-78EA9F626F4F}" type="presParOf" srcId="{A92C76ED-C243-C04F-95C5-960A69D3FACA}" destId="{E417D379-EF69-6F40-B700-EF32324EC6F3}" srcOrd="2" destOrd="0" presId="urn:microsoft.com/office/officeart/2005/8/layout/hList2"/>
    <dgm:cxn modelId="{CB359BBA-3B89-47BE-AEEE-BA7C64E95BC7}" type="presParOf" srcId="{E417D379-EF69-6F40-B700-EF32324EC6F3}" destId="{E3123F86-C6F4-A944-9AA2-EB7CD19A3FC0}" srcOrd="0" destOrd="0" presId="urn:microsoft.com/office/officeart/2005/8/layout/hList2"/>
    <dgm:cxn modelId="{659096C7-3D07-4661-B800-80ED38E2289C}" type="presParOf" srcId="{E417D379-EF69-6F40-B700-EF32324EC6F3}" destId="{63F85EB0-BCF4-BB43-AEAA-807453E02608}" srcOrd="1" destOrd="0" presId="urn:microsoft.com/office/officeart/2005/8/layout/hList2"/>
    <dgm:cxn modelId="{BE3742C3-016B-4670-B87C-25D0CD615668}" type="presParOf" srcId="{E417D379-EF69-6F40-B700-EF32324EC6F3}" destId="{A181E1D3-9844-0043-8CDA-D1194F63242E}" srcOrd="2" destOrd="0" presId="urn:microsoft.com/office/officeart/2005/8/layout/hList2"/>
    <dgm:cxn modelId="{A9CC436C-853A-48F0-A1D5-9DC00C0DBEF9}" type="presParOf" srcId="{A92C76ED-C243-C04F-95C5-960A69D3FACA}" destId="{6A0E99B4-052C-CA40-964A-729F9DAF4440}" srcOrd="3" destOrd="0" presId="urn:microsoft.com/office/officeart/2005/8/layout/hList2"/>
    <dgm:cxn modelId="{BC14376F-A4D6-4845-A00C-CFAA2CC55401}" type="presParOf" srcId="{A92C76ED-C243-C04F-95C5-960A69D3FACA}" destId="{F634F874-6679-EC4D-8752-18D7CF5AE29E}" srcOrd="4" destOrd="0" presId="urn:microsoft.com/office/officeart/2005/8/layout/hList2"/>
    <dgm:cxn modelId="{414C3673-9EE2-48CE-AB52-02508A1A64CA}" type="presParOf" srcId="{F634F874-6679-EC4D-8752-18D7CF5AE29E}" destId="{1A6DBECB-9252-C84B-B8FE-0FE8A7EB07C8}" srcOrd="0" destOrd="0" presId="urn:microsoft.com/office/officeart/2005/8/layout/hList2"/>
    <dgm:cxn modelId="{AC3D205E-5932-4AFF-A644-0ACBCC4DB617}" type="presParOf" srcId="{F634F874-6679-EC4D-8752-18D7CF5AE29E}" destId="{F2E7CABA-C070-2C46-886A-C7387746D004}" srcOrd="1" destOrd="0" presId="urn:microsoft.com/office/officeart/2005/8/layout/hList2"/>
    <dgm:cxn modelId="{84340D11-E4CB-4536-8E26-6AC6EE19CBA5}" type="presParOf" srcId="{F634F874-6679-EC4D-8752-18D7CF5AE29E}" destId="{09CBC519-2066-8A4C-8EDC-1846B3C770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65F43-8BCC-42A6-AB32-E788A3FC4B27}" type="doc">
      <dgm:prSet loTypeId="urn:microsoft.com/office/officeart/2005/8/layout/vList6" loCatId="list" qsTypeId="urn:microsoft.com/office/officeart/2005/8/quickstyle/simple2" qsCatId="simple" csTypeId="urn:microsoft.com/office/officeart/2005/8/colors/accent1_1" csCatId="accent1" phldr="1"/>
      <dgm:spPr/>
    </dgm:pt>
    <dgm:pt modelId="{E9CA09A7-C329-48D3-8554-2DFBCD2520B9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Кибербезопасность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1409E-A9F2-4514-BCD5-03ACF9C954E3}" type="parTrans" cxnId="{8F8F594B-F580-4E53-B332-8ABE9581E5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82F48-19EB-42AE-BEB5-E446FCD3D25C}" type="sibTrans" cxnId="{8F8F594B-F580-4E53-B332-8ABE9581E5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F73FB-F5D1-44E9-9D2E-67A1E9A8C305}">
      <dgm:prSet phldrT="[Текст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Маргинализм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F1FF1-C289-4944-A641-57DED1436195}" type="parTrans" cxnId="{8C978061-4764-4B37-B0EE-0F1A27D79E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7B1F0-01E9-4A83-BAE3-BBC0B70FEBBB}" type="sibTrans" cxnId="{8C978061-4764-4B37-B0EE-0F1A27D79E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8059E-B11C-443D-8BFC-835EF7B84128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Безработица/черная занятость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6BC7B-9F66-47E2-8D2F-68C5CEFCED7B}" type="parTrans" cxnId="{4CAD1007-7634-4DEF-89D9-BF834A080D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FD00B-9264-429F-967D-DF10059FBC89}" type="sibTrans" cxnId="{4CAD1007-7634-4DEF-89D9-BF834A080D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265D8-6C93-48E4-881F-3136E9156D62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Растрата бюджетных средств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C222C-BAAE-4463-88CC-68A7A784C7B2}" type="parTrans" cxnId="{D2E45D51-B56D-4425-AA36-19D5C13DB69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2B3E4-0649-4350-A7D9-2B2BFCD94B3D}" type="sibTrans" cxnId="{D2E45D51-B56D-4425-AA36-19D5C13DB69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275DA-0EB0-45F7-AA7C-DB64FD1BF507}" type="pres">
      <dgm:prSet presAssocID="{80165F43-8BCC-42A6-AB32-E788A3FC4B27}" presName="Name0" presStyleCnt="0">
        <dgm:presLayoutVars>
          <dgm:dir/>
          <dgm:animLvl val="lvl"/>
          <dgm:resizeHandles/>
        </dgm:presLayoutVars>
      </dgm:prSet>
      <dgm:spPr/>
    </dgm:pt>
    <dgm:pt modelId="{1DE571A8-3484-499A-B6A4-C6CE2B25F946}" type="pres">
      <dgm:prSet presAssocID="{E9CA09A7-C329-48D3-8554-2DFBCD2520B9}" presName="linNode" presStyleCnt="0"/>
      <dgm:spPr/>
    </dgm:pt>
    <dgm:pt modelId="{7CE84378-F52B-4757-ACEA-2107F933E6FA}" type="pres">
      <dgm:prSet presAssocID="{E9CA09A7-C329-48D3-8554-2DFBCD2520B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6B4FF-ADA5-473B-9F40-693F04B31AFF}" type="pres">
      <dgm:prSet presAssocID="{E9CA09A7-C329-48D3-8554-2DFBCD2520B9}" presName="childShp" presStyleLbl="bgAccFollowNode1" presStyleIdx="0" presStyleCnt="4">
        <dgm:presLayoutVars>
          <dgm:bulletEnabled val="1"/>
        </dgm:presLayoutVars>
      </dgm:prSet>
      <dgm:spPr>
        <a:ln>
          <a:solidFill>
            <a:srgbClr val="002060">
              <a:alpha val="90000"/>
            </a:srgbClr>
          </a:solidFill>
        </a:ln>
      </dgm:spPr>
    </dgm:pt>
    <dgm:pt modelId="{19F3656B-D118-496E-9A45-22584BB4F6AA}" type="pres">
      <dgm:prSet presAssocID="{16D82F48-19EB-42AE-BEB5-E446FCD3D25C}" presName="spacing" presStyleCnt="0"/>
      <dgm:spPr/>
    </dgm:pt>
    <dgm:pt modelId="{ABEC389B-ADBA-4FA3-B6CE-FF2EC5D1964C}" type="pres">
      <dgm:prSet presAssocID="{41DF73FB-F5D1-44E9-9D2E-67A1E9A8C305}" presName="linNode" presStyleCnt="0"/>
      <dgm:spPr/>
    </dgm:pt>
    <dgm:pt modelId="{7B0E08FA-B2EC-4FF5-AD7E-2FA25D504F8A}" type="pres">
      <dgm:prSet presAssocID="{41DF73FB-F5D1-44E9-9D2E-67A1E9A8C3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3B44C-7503-41BF-A12B-B7AAB664C836}" type="pres">
      <dgm:prSet presAssocID="{41DF73FB-F5D1-44E9-9D2E-67A1E9A8C305}" presName="childShp" presStyleLbl="bgAccFollowNode1" presStyleIdx="1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  <dgm:pt modelId="{2A6391A1-24A0-44C1-8A06-C92D9EF8F9E2}" type="pres">
      <dgm:prSet presAssocID="{7027B1F0-01E9-4A83-BAE3-BBC0B70FEBBB}" presName="spacing" presStyleCnt="0"/>
      <dgm:spPr/>
    </dgm:pt>
    <dgm:pt modelId="{0A7FBDA2-71D4-477E-9E94-773A5B9BEF6D}" type="pres">
      <dgm:prSet presAssocID="{6F18059E-B11C-443D-8BFC-835EF7B84128}" presName="linNode" presStyleCnt="0"/>
      <dgm:spPr/>
    </dgm:pt>
    <dgm:pt modelId="{480092C8-54C7-4419-89F6-A67EC1AEB553}" type="pres">
      <dgm:prSet presAssocID="{6F18059E-B11C-443D-8BFC-835EF7B8412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24C8-0339-41D1-B6AA-48A6BF8C0DA2}" type="pres">
      <dgm:prSet presAssocID="{6F18059E-B11C-443D-8BFC-835EF7B84128}" presName="childShp" presStyleLbl="bgAccFollowNode1" presStyleIdx="2" presStyleCnt="4">
        <dgm:presLayoutVars>
          <dgm:bulletEnabled val="1"/>
        </dgm:presLayoutVars>
      </dgm:prSet>
      <dgm:spPr>
        <a:ln>
          <a:solidFill>
            <a:srgbClr val="002060">
              <a:alpha val="90000"/>
            </a:srgbClr>
          </a:solidFill>
        </a:ln>
      </dgm:spPr>
    </dgm:pt>
    <dgm:pt modelId="{2582330E-BED3-49E0-9433-496390F807E3}" type="pres">
      <dgm:prSet presAssocID="{D7CFD00B-9264-429F-967D-DF10059FBC89}" presName="spacing" presStyleCnt="0"/>
      <dgm:spPr/>
    </dgm:pt>
    <dgm:pt modelId="{E5250F2C-604B-4D70-9E52-AD7624401D2C}" type="pres">
      <dgm:prSet presAssocID="{1B3265D8-6C93-48E4-881F-3136E9156D62}" presName="linNode" presStyleCnt="0"/>
      <dgm:spPr/>
    </dgm:pt>
    <dgm:pt modelId="{BBE7D759-2E64-4580-BB6D-2E239D14E13B}" type="pres">
      <dgm:prSet presAssocID="{1B3265D8-6C93-48E4-881F-3136E9156D6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3392-0850-48AB-B154-683E647095F5}" type="pres">
      <dgm:prSet presAssocID="{1B3265D8-6C93-48E4-881F-3136E9156D62}" presName="childShp" presStyleLbl="bgAccFollowNode1" presStyleIdx="3" presStyleCnt="4">
        <dgm:presLayoutVars>
          <dgm:bulletEnabled val="1"/>
        </dgm:presLayoutVars>
      </dgm:prSet>
      <dgm:spPr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</dgm:pt>
  </dgm:ptLst>
  <dgm:cxnLst>
    <dgm:cxn modelId="{361E4392-29B2-426B-9775-7D86F2B8F151}" type="presOf" srcId="{6F18059E-B11C-443D-8BFC-835EF7B84128}" destId="{480092C8-54C7-4419-89F6-A67EC1AEB553}" srcOrd="0" destOrd="0" presId="urn:microsoft.com/office/officeart/2005/8/layout/vList6"/>
    <dgm:cxn modelId="{BE6A0D63-18FB-4D79-9009-65C7B781FE35}" type="presOf" srcId="{E9CA09A7-C329-48D3-8554-2DFBCD2520B9}" destId="{7CE84378-F52B-4757-ACEA-2107F933E6FA}" srcOrd="0" destOrd="0" presId="urn:microsoft.com/office/officeart/2005/8/layout/vList6"/>
    <dgm:cxn modelId="{B134CE54-5707-477F-8C7C-1839ED2B8E67}" type="presOf" srcId="{80165F43-8BCC-42A6-AB32-E788A3FC4B27}" destId="{723275DA-0EB0-45F7-AA7C-DB64FD1BF507}" srcOrd="0" destOrd="0" presId="urn:microsoft.com/office/officeart/2005/8/layout/vList6"/>
    <dgm:cxn modelId="{AD8B74FF-05F6-4890-8F79-77F3C6C80BA9}" type="presOf" srcId="{1B3265D8-6C93-48E4-881F-3136E9156D62}" destId="{BBE7D759-2E64-4580-BB6D-2E239D14E13B}" srcOrd="0" destOrd="0" presId="urn:microsoft.com/office/officeart/2005/8/layout/vList6"/>
    <dgm:cxn modelId="{8C978061-4764-4B37-B0EE-0F1A27D79EC4}" srcId="{80165F43-8BCC-42A6-AB32-E788A3FC4B27}" destId="{41DF73FB-F5D1-44E9-9D2E-67A1E9A8C305}" srcOrd="1" destOrd="0" parTransId="{06FF1FF1-C289-4944-A641-57DED1436195}" sibTransId="{7027B1F0-01E9-4A83-BAE3-BBC0B70FEBBB}"/>
    <dgm:cxn modelId="{8F8F594B-F580-4E53-B332-8ABE9581E57D}" srcId="{80165F43-8BCC-42A6-AB32-E788A3FC4B27}" destId="{E9CA09A7-C329-48D3-8554-2DFBCD2520B9}" srcOrd="0" destOrd="0" parTransId="{28B1409E-A9F2-4514-BCD5-03ACF9C954E3}" sibTransId="{16D82F48-19EB-42AE-BEB5-E446FCD3D25C}"/>
    <dgm:cxn modelId="{4CAD1007-7634-4DEF-89D9-BF834A080D20}" srcId="{80165F43-8BCC-42A6-AB32-E788A3FC4B27}" destId="{6F18059E-B11C-443D-8BFC-835EF7B84128}" srcOrd="2" destOrd="0" parTransId="{0AF6BC7B-9F66-47E2-8D2F-68C5CEFCED7B}" sibTransId="{D7CFD00B-9264-429F-967D-DF10059FBC89}"/>
    <dgm:cxn modelId="{B3920539-156E-4DEC-8FE6-84DCC7581F6F}" type="presOf" srcId="{41DF73FB-F5D1-44E9-9D2E-67A1E9A8C305}" destId="{7B0E08FA-B2EC-4FF5-AD7E-2FA25D504F8A}" srcOrd="0" destOrd="0" presId="urn:microsoft.com/office/officeart/2005/8/layout/vList6"/>
    <dgm:cxn modelId="{D2E45D51-B56D-4425-AA36-19D5C13DB691}" srcId="{80165F43-8BCC-42A6-AB32-E788A3FC4B27}" destId="{1B3265D8-6C93-48E4-881F-3136E9156D62}" srcOrd="3" destOrd="0" parTransId="{D21C222C-BAAE-4463-88CC-68A7A784C7B2}" sibTransId="{3582B3E4-0649-4350-A7D9-2B2BFCD94B3D}"/>
    <dgm:cxn modelId="{E4BCFBE1-B2B3-4457-9EBA-D81925EC04AD}" type="presParOf" srcId="{723275DA-0EB0-45F7-AA7C-DB64FD1BF507}" destId="{1DE571A8-3484-499A-B6A4-C6CE2B25F946}" srcOrd="0" destOrd="0" presId="urn:microsoft.com/office/officeart/2005/8/layout/vList6"/>
    <dgm:cxn modelId="{87CDD807-7DF6-4B0C-95DB-473FFE255638}" type="presParOf" srcId="{1DE571A8-3484-499A-B6A4-C6CE2B25F946}" destId="{7CE84378-F52B-4757-ACEA-2107F933E6FA}" srcOrd="0" destOrd="0" presId="urn:microsoft.com/office/officeart/2005/8/layout/vList6"/>
    <dgm:cxn modelId="{0B7150F0-508E-42B5-B09E-66CDBA25BA90}" type="presParOf" srcId="{1DE571A8-3484-499A-B6A4-C6CE2B25F946}" destId="{4B46B4FF-ADA5-473B-9F40-693F04B31AFF}" srcOrd="1" destOrd="0" presId="urn:microsoft.com/office/officeart/2005/8/layout/vList6"/>
    <dgm:cxn modelId="{B61D6456-E84C-42A4-A8EA-D6887A1118D0}" type="presParOf" srcId="{723275DA-0EB0-45F7-AA7C-DB64FD1BF507}" destId="{19F3656B-D118-496E-9A45-22584BB4F6AA}" srcOrd="1" destOrd="0" presId="urn:microsoft.com/office/officeart/2005/8/layout/vList6"/>
    <dgm:cxn modelId="{35CF2ECD-6191-4900-9A38-F71873DE86F8}" type="presParOf" srcId="{723275DA-0EB0-45F7-AA7C-DB64FD1BF507}" destId="{ABEC389B-ADBA-4FA3-B6CE-FF2EC5D1964C}" srcOrd="2" destOrd="0" presId="urn:microsoft.com/office/officeart/2005/8/layout/vList6"/>
    <dgm:cxn modelId="{730762B0-CC5F-4F3A-98A2-B09B9042BB5C}" type="presParOf" srcId="{ABEC389B-ADBA-4FA3-B6CE-FF2EC5D1964C}" destId="{7B0E08FA-B2EC-4FF5-AD7E-2FA25D504F8A}" srcOrd="0" destOrd="0" presId="urn:microsoft.com/office/officeart/2005/8/layout/vList6"/>
    <dgm:cxn modelId="{DC240722-873C-4D10-8031-849DCD2C8FD8}" type="presParOf" srcId="{ABEC389B-ADBA-4FA3-B6CE-FF2EC5D1964C}" destId="{AE93B44C-7503-41BF-A12B-B7AAB664C836}" srcOrd="1" destOrd="0" presId="urn:microsoft.com/office/officeart/2005/8/layout/vList6"/>
    <dgm:cxn modelId="{E4B7903F-860E-4D33-A6B9-45C59B0238A1}" type="presParOf" srcId="{723275DA-0EB0-45F7-AA7C-DB64FD1BF507}" destId="{2A6391A1-24A0-44C1-8A06-C92D9EF8F9E2}" srcOrd="3" destOrd="0" presId="urn:microsoft.com/office/officeart/2005/8/layout/vList6"/>
    <dgm:cxn modelId="{FF3580A1-0164-44F3-AAE8-42ED226619BA}" type="presParOf" srcId="{723275DA-0EB0-45F7-AA7C-DB64FD1BF507}" destId="{0A7FBDA2-71D4-477E-9E94-773A5B9BEF6D}" srcOrd="4" destOrd="0" presId="urn:microsoft.com/office/officeart/2005/8/layout/vList6"/>
    <dgm:cxn modelId="{CB1C0181-C6D4-43F9-8280-A91CDD594270}" type="presParOf" srcId="{0A7FBDA2-71D4-477E-9E94-773A5B9BEF6D}" destId="{480092C8-54C7-4419-89F6-A67EC1AEB553}" srcOrd="0" destOrd="0" presId="urn:microsoft.com/office/officeart/2005/8/layout/vList6"/>
    <dgm:cxn modelId="{7445FFDC-3BFD-467C-94F9-9F64B4E186EC}" type="presParOf" srcId="{0A7FBDA2-71D4-477E-9E94-773A5B9BEF6D}" destId="{115B24C8-0339-41D1-B6AA-48A6BF8C0DA2}" srcOrd="1" destOrd="0" presId="urn:microsoft.com/office/officeart/2005/8/layout/vList6"/>
    <dgm:cxn modelId="{D329CFAA-4F35-4FA0-8AF7-BE791F243BF0}" type="presParOf" srcId="{723275DA-0EB0-45F7-AA7C-DB64FD1BF507}" destId="{2582330E-BED3-49E0-9433-496390F807E3}" srcOrd="5" destOrd="0" presId="urn:microsoft.com/office/officeart/2005/8/layout/vList6"/>
    <dgm:cxn modelId="{A1015682-1608-4002-A553-C2B6FCEA2E39}" type="presParOf" srcId="{723275DA-0EB0-45F7-AA7C-DB64FD1BF507}" destId="{E5250F2C-604B-4D70-9E52-AD7624401D2C}" srcOrd="6" destOrd="0" presId="urn:microsoft.com/office/officeart/2005/8/layout/vList6"/>
    <dgm:cxn modelId="{1CD54F53-9DA5-4092-A461-4F4097E3AF87}" type="presParOf" srcId="{E5250F2C-604B-4D70-9E52-AD7624401D2C}" destId="{BBE7D759-2E64-4580-BB6D-2E239D14E13B}" srcOrd="0" destOrd="0" presId="urn:microsoft.com/office/officeart/2005/8/layout/vList6"/>
    <dgm:cxn modelId="{6BA3403A-B5E3-448F-996C-1F099572A84D}" type="presParOf" srcId="{E5250F2C-604B-4D70-9E52-AD7624401D2C}" destId="{D2E53392-0850-48AB-B154-683E647095F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81437-BAAF-49CF-8A14-563A2096DE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238C4-1F2B-46C9-B49D-DE82D58F79BE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возможности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трудоустрйоства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1D038-BB1A-4D08-85E8-86F9C827A8DB}" type="par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933F4-3769-4D3D-91A1-4D1E1ACF8E1C}" type="sib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C92DB-DC42-43C7-8FA9-0F51CC520FDA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0878F-33C3-450C-8983-6964EA3C1E11}" type="par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C81AF-FCE1-430A-B505-7721C76CC432}" type="sib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1A5D0-86D1-4819-8EA3-7DA3A3A6CE16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2CDDD-7DBF-4653-A34B-FE3D93D36DDF}" type="par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82DFD-8072-45B1-AD89-2564B864F61E}" type="sib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1A1D2-C44C-40A7-ACDE-4FD7E8734312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89A42-C7B0-4F16-A1B6-87AC8F8C576E}" type="par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0DC9-2AB4-4E65-A30F-548754AF4B90}" type="sib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33C55-9154-4689-B5C5-C6B3654D661B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Комфортные для жизни города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5C8E8-898E-4836-9861-C51E7F5D103A}" type="par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D7E75-21D7-4F29-8FA4-4EF9103B2301}" type="sib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22BB6-DA23-4A75-8717-FA215377BC0F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Привлекательность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 для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квалифицированных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3822A-8E16-4C71-BD02-164ADED7BFA0}" type="par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E76B0-30A4-48C4-BAA2-A19EAF1DD527}" type="sib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D6F37-5AC8-4EB6-B1CF-28A011B440C4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Удобные цифровые сервисы 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госуслуги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748CE-B6DA-43F3-AD1D-75C121AFDFBF}" type="par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4A790-5357-4823-B9D7-4285DDD3A660}" type="sib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A6C7C-1481-4C4C-BC62-A7ECD48A2B27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общественная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21F08-F03E-4B9E-9762-7AE81B3EB813}" type="par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79423-9072-4A33-B1E4-6383FB5C7863}" type="sib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5717B-ABB7-44B0-9713-4C190A5DAF6E}" type="pres">
      <dgm:prSet presAssocID="{10581437-BAAF-49CF-8A14-563A2096DE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8AE2A-9409-4C6D-BF3D-506C1DAD163E}" type="pres">
      <dgm:prSet presAssocID="{383238C4-1F2B-46C9-B49D-DE82D58F79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7CC0-7CCE-4376-8010-64DC7F3674ED}" type="pres">
      <dgm:prSet presAssocID="{50B933F4-3769-4D3D-91A1-4D1E1ACF8E1C}" presName="sibTrans" presStyleCnt="0"/>
      <dgm:spPr/>
    </dgm:pt>
    <dgm:pt modelId="{A6AB5139-FB76-43EC-A62B-A4AC04402742}" type="pres">
      <dgm:prSet presAssocID="{50BC92DB-DC42-43C7-8FA9-0F51CC520F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9C0A-B317-49AA-A432-8EDCAF2D2049}" type="pres">
      <dgm:prSet presAssocID="{49FC81AF-FCE1-430A-B505-7721C76CC432}" presName="sibTrans" presStyleCnt="0"/>
      <dgm:spPr/>
    </dgm:pt>
    <dgm:pt modelId="{3D951DEB-B957-467B-B609-79A131135C5D}" type="pres">
      <dgm:prSet presAssocID="{39F1A5D0-86D1-4819-8EA3-7DA3A3A6CE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8B8B-74D4-4FD8-B4C5-CDF747E33233}" type="pres">
      <dgm:prSet presAssocID="{C9D82DFD-8072-45B1-AD89-2564B864F61E}" presName="sibTrans" presStyleCnt="0"/>
      <dgm:spPr/>
    </dgm:pt>
    <dgm:pt modelId="{DC268F9C-4FE4-4A25-9FE0-1F211DF61B8B}" type="pres">
      <dgm:prSet presAssocID="{A911A1D2-C44C-40A7-ACDE-4FD7E87343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BE9D0-FD43-4B71-A7D2-E689B011CCD8}" type="pres">
      <dgm:prSet presAssocID="{EE9E0DC9-2AB4-4E65-A30F-548754AF4B90}" presName="sibTrans" presStyleCnt="0"/>
      <dgm:spPr/>
    </dgm:pt>
    <dgm:pt modelId="{3DEE42C9-F6AA-466C-81EC-D5BBBF13C14E}" type="pres">
      <dgm:prSet presAssocID="{F2533C55-9154-4689-B5C5-C6B3654D661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7D11-7A11-4EF4-8617-A8C2E9493117}" type="pres">
      <dgm:prSet presAssocID="{88FD7E75-21D7-4F29-8FA4-4EF9103B2301}" presName="sibTrans" presStyleCnt="0"/>
      <dgm:spPr/>
    </dgm:pt>
    <dgm:pt modelId="{67A543F0-FB4E-4EB2-AF98-844550ECF4AD}" type="pres">
      <dgm:prSet presAssocID="{58F22BB6-DA23-4A75-8717-FA215377BC0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22F9-0ADC-4560-83BD-3B499B00E19F}" type="pres">
      <dgm:prSet presAssocID="{7F0E76B0-30A4-48C4-BAA2-A19EAF1DD527}" presName="sibTrans" presStyleCnt="0"/>
      <dgm:spPr/>
    </dgm:pt>
    <dgm:pt modelId="{CD849E80-F811-4A0D-BB48-0F32C34D4D9C}" type="pres">
      <dgm:prSet presAssocID="{752D6F37-5AC8-4EB6-B1CF-28A011B440C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F7B58-5390-41A3-9F9B-BC515EC33EB3}" type="pres">
      <dgm:prSet presAssocID="{6454A790-5357-4823-B9D7-4285DDD3A660}" presName="sibTrans" presStyleCnt="0"/>
      <dgm:spPr/>
    </dgm:pt>
    <dgm:pt modelId="{76F0F182-B82C-4FCE-87CE-FA2E09CE1DA1}" type="pres">
      <dgm:prSet presAssocID="{A18A6C7C-1481-4C4C-BC62-A7ECD48A2B2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7E6FF-5374-43F1-A044-F01361A2D5FB}" srcId="{10581437-BAAF-49CF-8A14-563A2096DE65}" destId="{39F1A5D0-86D1-4819-8EA3-7DA3A3A6CE16}" srcOrd="2" destOrd="0" parTransId="{1842CDDD-7DBF-4653-A34B-FE3D93D36DDF}" sibTransId="{C9D82DFD-8072-45B1-AD89-2564B864F61E}"/>
    <dgm:cxn modelId="{7539DB80-502E-434B-8111-36B68E6DAE95}" type="presOf" srcId="{39F1A5D0-86D1-4819-8EA3-7DA3A3A6CE16}" destId="{3D951DEB-B957-467B-B609-79A131135C5D}" srcOrd="0" destOrd="0" presId="urn:microsoft.com/office/officeart/2005/8/layout/default"/>
    <dgm:cxn modelId="{DF6C60F3-BDE1-4E7E-8102-14E0E28DDABD}" type="presOf" srcId="{50BC92DB-DC42-43C7-8FA9-0F51CC520FDA}" destId="{A6AB5139-FB76-43EC-A62B-A4AC04402742}" srcOrd="0" destOrd="0" presId="urn:microsoft.com/office/officeart/2005/8/layout/default"/>
    <dgm:cxn modelId="{E0296378-582C-4B83-AF4B-BB54CE19847D}" srcId="{10581437-BAAF-49CF-8A14-563A2096DE65}" destId="{383238C4-1F2B-46C9-B49D-DE82D58F79BE}" srcOrd="0" destOrd="0" parTransId="{B691D038-BB1A-4D08-85E8-86F9C827A8DB}" sibTransId="{50B933F4-3769-4D3D-91A1-4D1E1ACF8E1C}"/>
    <dgm:cxn modelId="{9DE9BBE0-BE02-403C-BAD4-369D493BA706}" type="presOf" srcId="{58F22BB6-DA23-4A75-8717-FA215377BC0F}" destId="{67A543F0-FB4E-4EB2-AF98-844550ECF4AD}" srcOrd="0" destOrd="0" presId="urn:microsoft.com/office/officeart/2005/8/layout/default"/>
    <dgm:cxn modelId="{A38F35F5-160F-4EA2-B42A-ED6BFFE57C79}" type="presOf" srcId="{A911A1D2-C44C-40A7-ACDE-4FD7E8734312}" destId="{DC268F9C-4FE4-4A25-9FE0-1F211DF61B8B}" srcOrd="0" destOrd="0" presId="urn:microsoft.com/office/officeart/2005/8/layout/default"/>
    <dgm:cxn modelId="{35A654CB-7174-40A7-ACE2-0B6FDF5ACEBF}" srcId="{10581437-BAAF-49CF-8A14-563A2096DE65}" destId="{58F22BB6-DA23-4A75-8717-FA215377BC0F}" srcOrd="5" destOrd="0" parTransId="{04E3822A-8E16-4C71-BD02-164ADED7BFA0}" sibTransId="{7F0E76B0-30A4-48C4-BAA2-A19EAF1DD527}"/>
    <dgm:cxn modelId="{BD7B5FA6-59AE-4340-92E5-7157C243AB50}" srcId="{10581437-BAAF-49CF-8A14-563A2096DE65}" destId="{A911A1D2-C44C-40A7-ACDE-4FD7E8734312}" srcOrd="3" destOrd="0" parTransId="{03889A42-C7B0-4F16-A1B6-87AC8F8C576E}" sibTransId="{EE9E0DC9-2AB4-4E65-A30F-548754AF4B90}"/>
    <dgm:cxn modelId="{6208D9D2-37DE-454F-97E1-20C3CADDACFB}" type="presOf" srcId="{383238C4-1F2B-46C9-B49D-DE82D58F79BE}" destId="{88A8AE2A-9409-4C6D-BF3D-506C1DAD163E}" srcOrd="0" destOrd="0" presId="urn:microsoft.com/office/officeart/2005/8/layout/default"/>
    <dgm:cxn modelId="{EA6A9471-7C5B-481C-8B5C-2A605DFA4D9E}" type="presOf" srcId="{752D6F37-5AC8-4EB6-B1CF-28A011B440C4}" destId="{CD849E80-F811-4A0D-BB48-0F32C34D4D9C}" srcOrd="0" destOrd="0" presId="urn:microsoft.com/office/officeart/2005/8/layout/default"/>
    <dgm:cxn modelId="{DB5AA338-95EB-4143-BED4-1F117417E9C3}" type="presOf" srcId="{A18A6C7C-1481-4C4C-BC62-A7ECD48A2B27}" destId="{76F0F182-B82C-4FCE-87CE-FA2E09CE1DA1}" srcOrd="0" destOrd="0" presId="urn:microsoft.com/office/officeart/2005/8/layout/default"/>
    <dgm:cxn modelId="{C012F09A-6AE2-4086-9642-65C83F94C28D}" srcId="{10581437-BAAF-49CF-8A14-563A2096DE65}" destId="{F2533C55-9154-4689-B5C5-C6B3654D661B}" srcOrd="4" destOrd="0" parTransId="{B575C8E8-898E-4836-9861-C51E7F5D103A}" sibTransId="{88FD7E75-21D7-4F29-8FA4-4EF9103B2301}"/>
    <dgm:cxn modelId="{8ECBC784-C9AB-4590-8CB9-C5E1DDD40E9D}" type="presOf" srcId="{F2533C55-9154-4689-B5C5-C6B3654D661B}" destId="{3DEE42C9-F6AA-466C-81EC-D5BBBF13C14E}" srcOrd="0" destOrd="0" presId="urn:microsoft.com/office/officeart/2005/8/layout/default"/>
    <dgm:cxn modelId="{D6F0EFA4-C148-420B-AF7D-0ADCF7DA7165}" type="presOf" srcId="{10581437-BAAF-49CF-8A14-563A2096DE65}" destId="{3865717B-ABB7-44B0-9713-4C190A5DAF6E}" srcOrd="0" destOrd="0" presId="urn:microsoft.com/office/officeart/2005/8/layout/default"/>
    <dgm:cxn modelId="{94886709-7B9A-4FAC-8FFB-4C08BAB40C23}" srcId="{10581437-BAAF-49CF-8A14-563A2096DE65}" destId="{752D6F37-5AC8-4EB6-B1CF-28A011B440C4}" srcOrd="6" destOrd="0" parTransId="{5F9748CE-B6DA-43F3-AD1D-75C121AFDFBF}" sibTransId="{6454A790-5357-4823-B9D7-4285DDD3A660}"/>
    <dgm:cxn modelId="{68FC714B-7302-43C8-A1AF-3B8D3DD4E69C}" srcId="{10581437-BAAF-49CF-8A14-563A2096DE65}" destId="{50BC92DB-DC42-43C7-8FA9-0F51CC520FDA}" srcOrd="1" destOrd="0" parTransId="{C900878F-33C3-450C-8983-6964EA3C1E11}" sibTransId="{49FC81AF-FCE1-430A-B505-7721C76CC432}"/>
    <dgm:cxn modelId="{ED6A1191-E543-4009-9D58-678E6C4A75F1}" srcId="{10581437-BAAF-49CF-8A14-563A2096DE65}" destId="{A18A6C7C-1481-4C4C-BC62-A7ECD48A2B27}" srcOrd="7" destOrd="0" parTransId="{E8F21F08-F03E-4B9E-9762-7AE81B3EB813}" sibTransId="{39D79423-9072-4A33-B1E4-6383FB5C7863}"/>
    <dgm:cxn modelId="{D1C07CDE-FB7B-4DA8-91E9-BED9170DA0BB}" type="presParOf" srcId="{3865717B-ABB7-44B0-9713-4C190A5DAF6E}" destId="{88A8AE2A-9409-4C6D-BF3D-506C1DAD163E}" srcOrd="0" destOrd="0" presId="urn:microsoft.com/office/officeart/2005/8/layout/default"/>
    <dgm:cxn modelId="{72A766AC-5A6D-4005-BE16-236B6431C418}" type="presParOf" srcId="{3865717B-ABB7-44B0-9713-4C190A5DAF6E}" destId="{435A7CC0-7CCE-4376-8010-64DC7F3674ED}" srcOrd="1" destOrd="0" presId="urn:microsoft.com/office/officeart/2005/8/layout/default"/>
    <dgm:cxn modelId="{72455664-F045-4DDA-99C5-3444C347CFB8}" type="presParOf" srcId="{3865717B-ABB7-44B0-9713-4C190A5DAF6E}" destId="{A6AB5139-FB76-43EC-A62B-A4AC04402742}" srcOrd="2" destOrd="0" presId="urn:microsoft.com/office/officeart/2005/8/layout/default"/>
    <dgm:cxn modelId="{CB1E00BC-6BAD-4460-B1A3-40C14C448DA8}" type="presParOf" srcId="{3865717B-ABB7-44B0-9713-4C190A5DAF6E}" destId="{1D3D9C0A-B317-49AA-A432-8EDCAF2D2049}" srcOrd="3" destOrd="0" presId="urn:microsoft.com/office/officeart/2005/8/layout/default"/>
    <dgm:cxn modelId="{A449B6F9-90F3-417F-B7D0-FE324EFFC0B7}" type="presParOf" srcId="{3865717B-ABB7-44B0-9713-4C190A5DAF6E}" destId="{3D951DEB-B957-467B-B609-79A131135C5D}" srcOrd="4" destOrd="0" presId="urn:microsoft.com/office/officeart/2005/8/layout/default"/>
    <dgm:cxn modelId="{9BF19296-AFAA-460D-855A-2DB6D0CDEC18}" type="presParOf" srcId="{3865717B-ABB7-44B0-9713-4C190A5DAF6E}" destId="{53208B8B-74D4-4FD8-B4C5-CDF747E33233}" srcOrd="5" destOrd="0" presId="urn:microsoft.com/office/officeart/2005/8/layout/default"/>
    <dgm:cxn modelId="{2B419882-5B4A-4639-94C1-1BAA44C2431D}" type="presParOf" srcId="{3865717B-ABB7-44B0-9713-4C190A5DAF6E}" destId="{DC268F9C-4FE4-4A25-9FE0-1F211DF61B8B}" srcOrd="6" destOrd="0" presId="urn:microsoft.com/office/officeart/2005/8/layout/default"/>
    <dgm:cxn modelId="{FA35F7C6-ABF8-430C-883D-F40C030DBEEB}" type="presParOf" srcId="{3865717B-ABB7-44B0-9713-4C190A5DAF6E}" destId="{BAABE9D0-FD43-4B71-A7D2-E689B011CCD8}" srcOrd="7" destOrd="0" presId="urn:microsoft.com/office/officeart/2005/8/layout/default"/>
    <dgm:cxn modelId="{A0DD095A-856B-458B-A4B7-143D53F9D091}" type="presParOf" srcId="{3865717B-ABB7-44B0-9713-4C190A5DAF6E}" destId="{3DEE42C9-F6AA-466C-81EC-D5BBBF13C14E}" srcOrd="8" destOrd="0" presId="urn:microsoft.com/office/officeart/2005/8/layout/default"/>
    <dgm:cxn modelId="{00627506-FAF3-4C85-949A-568A708DA851}" type="presParOf" srcId="{3865717B-ABB7-44B0-9713-4C190A5DAF6E}" destId="{698C7D11-7A11-4EF4-8617-A8C2E9493117}" srcOrd="9" destOrd="0" presId="urn:microsoft.com/office/officeart/2005/8/layout/default"/>
    <dgm:cxn modelId="{2E2BBAD7-BFFF-492C-BF9F-3905BFFCE261}" type="presParOf" srcId="{3865717B-ABB7-44B0-9713-4C190A5DAF6E}" destId="{67A543F0-FB4E-4EB2-AF98-844550ECF4AD}" srcOrd="10" destOrd="0" presId="urn:microsoft.com/office/officeart/2005/8/layout/default"/>
    <dgm:cxn modelId="{911E25AC-C13E-4D41-A024-E6A7E343B452}" type="presParOf" srcId="{3865717B-ABB7-44B0-9713-4C190A5DAF6E}" destId="{920422F9-0ADC-4560-83BD-3B499B00E19F}" srcOrd="11" destOrd="0" presId="urn:microsoft.com/office/officeart/2005/8/layout/default"/>
    <dgm:cxn modelId="{1F6D688B-2CDF-44D2-8B68-7187DCBC511F}" type="presParOf" srcId="{3865717B-ABB7-44B0-9713-4C190A5DAF6E}" destId="{CD849E80-F811-4A0D-BB48-0F32C34D4D9C}" srcOrd="12" destOrd="0" presId="urn:microsoft.com/office/officeart/2005/8/layout/default"/>
    <dgm:cxn modelId="{649B0BC6-97D6-46D4-A715-DC46B0589130}" type="presParOf" srcId="{3865717B-ABB7-44B0-9713-4C190A5DAF6E}" destId="{54BF7B58-5390-41A3-9F9B-BC515EC33EB3}" srcOrd="13" destOrd="0" presId="urn:microsoft.com/office/officeart/2005/8/layout/default"/>
    <dgm:cxn modelId="{B64F7691-6CE5-4E25-9885-FB9919C7FC57}" type="presParOf" srcId="{3865717B-ABB7-44B0-9713-4C190A5DAF6E}" destId="{76F0F182-B82C-4FCE-87CE-FA2E09CE1DA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F38F44-D22E-4E1D-8AA0-541AF24E0B35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D34D2A-8615-4161-8BD9-ADBC2D94F19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 «Я-профессионал»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13853-1DF7-4A9C-B20A-DD9F1E93D8C1}" type="parTrans" cxnId="{33E5FF42-4B96-4BF0-81C5-D23DAA9D7DFF}">
      <dgm:prSet/>
      <dgm:spPr/>
      <dgm:t>
        <a:bodyPr/>
        <a:lstStyle/>
        <a:p>
          <a:endParaRPr lang="ru-RU"/>
        </a:p>
      </dgm:t>
    </dgm:pt>
    <dgm:pt modelId="{56315C21-39D8-4416-937F-0757F30573CD}" type="sibTrans" cxnId="{33E5FF42-4B96-4BF0-81C5-D23DAA9D7DFF}">
      <dgm:prSet/>
      <dgm:spPr/>
      <dgm:t>
        <a:bodyPr/>
        <a:lstStyle/>
        <a:p>
          <a:endParaRPr lang="ru-RU"/>
        </a:p>
      </dgm:t>
    </dgm:pt>
    <dgm:pt modelId="{64694D20-A026-40C5-85B4-7B06683E2A6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база «Молодые профессионалы»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13497-2AD2-455F-96DC-3C5D800EC319}" type="parTrans" cxnId="{EFE8E3A6-6CF3-4523-B27B-284C89C54811}">
      <dgm:prSet/>
      <dgm:spPr/>
      <dgm:t>
        <a:bodyPr/>
        <a:lstStyle/>
        <a:p>
          <a:endParaRPr lang="ru-RU"/>
        </a:p>
      </dgm:t>
    </dgm:pt>
    <dgm:pt modelId="{D93B2FCC-EEA5-48FB-B5DF-845EBC7BDF2C}" type="sibTrans" cxnId="{EFE8E3A6-6CF3-4523-B27B-284C89C54811}">
      <dgm:prSet/>
      <dgm:spPr/>
      <dgm:t>
        <a:bodyPr/>
        <a:lstStyle/>
        <a:p>
          <a:endParaRPr lang="ru-RU"/>
        </a:p>
      </dgm:t>
    </dgm:pt>
    <dgm:pt modelId="{3D812EC6-E3B0-4F26-95C4-5407C8C530C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Стажировки в крупных компаниях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6EB7C-6702-4EA2-9082-CC5DAD3F905F}" type="parTrans" cxnId="{30BF5FE5-01D0-4EBA-8E7D-EA9D48EB44AB}">
      <dgm:prSet/>
      <dgm:spPr/>
      <dgm:t>
        <a:bodyPr/>
        <a:lstStyle/>
        <a:p>
          <a:endParaRPr lang="ru-RU"/>
        </a:p>
      </dgm:t>
    </dgm:pt>
    <dgm:pt modelId="{B3D11AC5-5595-4940-904A-5EFFB707EB0F}" type="sibTrans" cxnId="{30BF5FE5-01D0-4EBA-8E7D-EA9D48EB44AB}">
      <dgm:prSet/>
      <dgm:spPr/>
      <dgm:t>
        <a:bodyPr/>
        <a:lstStyle/>
        <a:p>
          <a:endParaRPr lang="ru-RU"/>
        </a:p>
      </dgm:t>
    </dgm:pt>
    <dgm:pt modelId="{0C3CF594-08F3-4A78-994F-FD43492A79D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37715-2974-480A-97D5-DA59B61DFDC3}" type="parTrans" cxnId="{65318C3B-8E34-4ED0-85DA-8088F4ECCCA0}">
      <dgm:prSet/>
      <dgm:spPr/>
      <dgm:t>
        <a:bodyPr/>
        <a:lstStyle/>
        <a:p>
          <a:endParaRPr lang="ru-RU"/>
        </a:p>
      </dgm:t>
    </dgm:pt>
    <dgm:pt modelId="{6640CED7-3F6A-4E17-B5C7-4D487673A3E0}" type="sibTrans" cxnId="{65318C3B-8E34-4ED0-85DA-8088F4ECCCA0}">
      <dgm:prSet/>
      <dgm:spPr/>
      <dgm:t>
        <a:bodyPr/>
        <a:lstStyle/>
        <a:p>
          <a:endParaRPr lang="ru-RU"/>
        </a:p>
      </dgm:t>
    </dgm:pt>
    <dgm:pt modelId="{AA03754E-6287-44F1-BD21-CDFBAECD59B9}" type="pres">
      <dgm:prSet presAssocID="{A3F38F44-D22E-4E1D-8AA0-541AF24E0B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B048A90-A02C-41E3-94DB-4B0F03F2A59B}" type="pres">
      <dgm:prSet presAssocID="{26D34D2A-8615-4161-8BD9-ADBC2D94F193}" presName="Accent1" presStyleCnt="0"/>
      <dgm:spPr/>
      <dgm:t>
        <a:bodyPr/>
        <a:lstStyle/>
        <a:p>
          <a:endParaRPr lang="ru-RU"/>
        </a:p>
      </dgm:t>
    </dgm:pt>
    <dgm:pt modelId="{5275897E-7031-4DAF-8E6B-DB9EF2807EEF}" type="pres">
      <dgm:prSet presAssocID="{26D34D2A-8615-4161-8BD9-ADBC2D94F193}" presName="Accent" presStyleLbl="node1" presStyleIdx="0" presStyleCnt="4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0498C98-80E1-48E8-A284-69BD3B50AA70}" type="pres">
      <dgm:prSet presAssocID="{26D34D2A-8615-4161-8BD9-ADBC2D94F193}" presName="Parent1" presStyleLbl="revTx" presStyleIdx="0" presStyleCnt="4" custScaleX="119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533D-36FA-4B6F-AFDA-CFC6661954E1}" type="pres">
      <dgm:prSet presAssocID="{64694D20-A026-40C5-85B4-7B06683E2A60}" presName="Accent2" presStyleCnt="0"/>
      <dgm:spPr/>
      <dgm:t>
        <a:bodyPr/>
        <a:lstStyle/>
        <a:p>
          <a:endParaRPr lang="ru-RU"/>
        </a:p>
      </dgm:t>
    </dgm:pt>
    <dgm:pt modelId="{4A9BDE51-A10A-4ABA-AAF1-3C377693DADD}" type="pres">
      <dgm:prSet presAssocID="{64694D20-A026-40C5-85B4-7B06683E2A60}" presName="Accent" presStyleLbl="node1" presStyleIdx="1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FBD231A-7F16-4F3B-97A4-DF97B0A40CF2}" type="pres">
      <dgm:prSet presAssocID="{64694D20-A026-40C5-85B4-7B06683E2A60}" presName="Parent2" presStyleLbl="revTx" presStyleIdx="1" presStyleCnt="4" custScaleX="119037" custScaleY="1127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B682C-C10B-4992-8DC0-4973F33D4016}" type="pres">
      <dgm:prSet presAssocID="{3D812EC6-E3B0-4F26-95C4-5407C8C530C3}" presName="Accent3" presStyleCnt="0"/>
      <dgm:spPr/>
      <dgm:t>
        <a:bodyPr/>
        <a:lstStyle/>
        <a:p>
          <a:endParaRPr lang="ru-RU"/>
        </a:p>
      </dgm:t>
    </dgm:pt>
    <dgm:pt modelId="{75ADE68F-4E67-4FB9-9840-82C6CD03EFA9}" type="pres">
      <dgm:prSet presAssocID="{3D812EC6-E3B0-4F26-95C4-5407C8C530C3}" presName="Accent" presStyleLbl="node1" presStyleIdx="2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5E69CB9-6A37-4E56-8C55-575713C2D354}" type="pres">
      <dgm:prSet presAssocID="{3D812EC6-E3B0-4F26-95C4-5407C8C530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125A0-B500-4C2C-82FD-3FA7F51C6C7D}" type="pres">
      <dgm:prSet presAssocID="{0C3CF594-08F3-4A78-994F-FD43492A79D2}" presName="Accent4" presStyleCnt="0"/>
      <dgm:spPr/>
      <dgm:t>
        <a:bodyPr/>
        <a:lstStyle/>
        <a:p>
          <a:endParaRPr lang="ru-RU"/>
        </a:p>
      </dgm:t>
    </dgm:pt>
    <dgm:pt modelId="{37C9D5EB-A7F5-4DD9-8B88-30B2CC49CBFA}" type="pres">
      <dgm:prSet presAssocID="{0C3CF594-08F3-4A78-994F-FD43492A79D2}" presName="Accent" presStyleLbl="node1" presStyleIdx="3" presStyleCnt="4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5121EAC9-23E6-4E55-8164-A50018AABB9E}" type="pres">
      <dgm:prSet presAssocID="{0C3CF594-08F3-4A78-994F-FD43492A79D2}" presName="Parent4" presStyleLbl="revTx" presStyleIdx="3" presStyleCnt="4" custScaleX="119037" custScaleY="112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18C3B-8E34-4ED0-85DA-8088F4ECCCA0}" srcId="{A3F38F44-D22E-4E1D-8AA0-541AF24E0B35}" destId="{0C3CF594-08F3-4A78-994F-FD43492A79D2}" srcOrd="3" destOrd="0" parTransId="{FF437715-2974-480A-97D5-DA59B61DFDC3}" sibTransId="{6640CED7-3F6A-4E17-B5C7-4D487673A3E0}"/>
    <dgm:cxn modelId="{0EFA4966-886D-4B7E-8817-53BCAD437CC2}" type="presOf" srcId="{64694D20-A026-40C5-85B4-7B06683E2A60}" destId="{EFBD231A-7F16-4F3B-97A4-DF97B0A40CF2}" srcOrd="0" destOrd="0" presId="urn:microsoft.com/office/officeart/2009/layout/CircleArrowProcess"/>
    <dgm:cxn modelId="{AEF4D521-10CB-483C-83BC-D85B9E899D7C}" type="presOf" srcId="{3D812EC6-E3B0-4F26-95C4-5407C8C530C3}" destId="{55E69CB9-6A37-4E56-8C55-575713C2D354}" srcOrd="0" destOrd="0" presId="urn:microsoft.com/office/officeart/2009/layout/CircleArrowProcess"/>
    <dgm:cxn modelId="{16953F63-8198-4D15-B706-B50BC7ACB251}" type="presOf" srcId="{0C3CF594-08F3-4A78-994F-FD43492A79D2}" destId="{5121EAC9-23E6-4E55-8164-A50018AABB9E}" srcOrd="0" destOrd="0" presId="urn:microsoft.com/office/officeart/2009/layout/CircleArrowProcess"/>
    <dgm:cxn modelId="{70B42CAC-E43D-48F8-A0D2-73ACBC41717B}" type="presOf" srcId="{A3F38F44-D22E-4E1D-8AA0-541AF24E0B35}" destId="{AA03754E-6287-44F1-BD21-CDFBAECD59B9}" srcOrd="0" destOrd="0" presId="urn:microsoft.com/office/officeart/2009/layout/CircleArrowProcess"/>
    <dgm:cxn modelId="{33E5FF42-4B96-4BF0-81C5-D23DAA9D7DFF}" srcId="{A3F38F44-D22E-4E1D-8AA0-541AF24E0B35}" destId="{26D34D2A-8615-4161-8BD9-ADBC2D94F193}" srcOrd="0" destOrd="0" parTransId="{4E113853-1DF7-4A9C-B20A-DD9F1E93D8C1}" sibTransId="{56315C21-39D8-4416-937F-0757F30573CD}"/>
    <dgm:cxn modelId="{7A46E8A8-F504-46E4-8A83-36BA6A0669C1}" type="presOf" srcId="{26D34D2A-8615-4161-8BD9-ADBC2D94F193}" destId="{B0498C98-80E1-48E8-A284-69BD3B50AA70}" srcOrd="0" destOrd="0" presId="urn:microsoft.com/office/officeart/2009/layout/CircleArrowProcess"/>
    <dgm:cxn modelId="{EFE8E3A6-6CF3-4523-B27B-284C89C54811}" srcId="{A3F38F44-D22E-4E1D-8AA0-541AF24E0B35}" destId="{64694D20-A026-40C5-85B4-7B06683E2A60}" srcOrd="1" destOrd="0" parTransId="{23B13497-2AD2-455F-96DC-3C5D800EC319}" sibTransId="{D93B2FCC-EEA5-48FB-B5DF-845EBC7BDF2C}"/>
    <dgm:cxn modelId="{30BF5FE5-01D0-4EBA-8E7D-EA9D48EB44AB}" srcId="{A3F38F44-D22E-4E1D-8AA0-541AF24E0B35}" destId="{3D812EC6-E3B0-4F26-95C4-5407C8C530C3}" srcOrd="2" destOrd="0" parTransId="{99B6EB7C-6702-4EA2-9082-CC5DAD3F905F}" sibTransId="{B3D11AC5-5595-4940-904A-5EFFB707EB0F}"/>
    <dgm:cxn modelId="{926F035C-57F7-426E-B369-AB55DB2B779B}" type="presParOf" srcId="{AA03754E-6287-44F1-BD21-CDFBAECD59B9}" destId="{3B048A90-A02C-41E3-94DB-4B0F03F2A59B}" srcOrd="0" destOrd="0" presId="urn:microsoft.com/office/officeart/2009/layout/CircleArrowProcess"/>
    <dgm:cxn modelId="{E8E32A89-238A-4052-B225-E0904B3E5387}" type="presParOf" srcId="{3B048A90-A02C-41E3-94DB-4B0F03F2A59B}" destId="{5275897E-7031-4DAF-8E6B-DB9EF2807EEF}" srcOrd="0" destOrd="0" presId="urn:microsoft.com/office/officeart/2009/layout/CircleArrowProcess"/>
    <dgm:cxn modelId="{71E55C65-04E4-4802-B4E6-80D0DD70209D}" type="presParOf" srcId="{AA03754E-6287-44F1-BD21-CDFBAECD59B9}" destId="{B0498C98-80E1-48E8-A284-69BD3B50AA70}" srcOrd="1" destOrd="0" presId="urn:microsoft.com/office/officeart/2009/layout/CircleArrowProcess"/>
    <dgm:cxn modelId="{D57679FA-FE41-4B4A-9B29-5A0AF297E132}" type="presParOf" srcId="{AA03754E-6287-44F1-BD21-CDFBAECD59B9}" destId="{43BA533D-36FA-4B6F-AFDA-CFC6661954E1}" srcOrd="2" destOrd="0" presId="urn:microsoft.com/office/officeart/2009/layout/CircleArrowProcess"/>
    <dgm:cxn modelId="{F42DD404-0012-46AF-99E7-181E3BBACAA1}" type="presParOf" srcId="{43BA533D-36FA-4B6F-AFDA-CFC6661954E1}" destId="{4A9BDE51-A10A-4ABA-AAF1-3C377693DADD}" srcOrd="0" destOrd="0" presId="urn:microsoft.com/office/officeart/2009/layout/CircleArrowProcess"/>
    <dgm:cxn modelId="{2610D21C-7922-461E-974D-FFE597B04766}" type="presParOf" srcId="{AA03754E-6287-44F1-BD21-CDFBAECD59B9}" destId="{EFBD231A-7F16-4F3B-97A4-DF97B0A40CF2}" srcOrd="3" destOrd="0" presId="urn:microsoft.com/office/officeart/2009/layout/CircleArrowProcess"/>
    <dgm:cxn modelId="{E0D87A83-6780-4A30-ACB5-B96E37169C27}" type="presParOf" srcId="{AA03754E-6287-44F1-BD21-CDFBAECD59B9}" destId="{948B682C-C10B-4992-8DC0-4973F33D4016}" srcOrd="4" destOrd="0" presId="urn:microsoft.com/office/officeart/2009/layout/CircleArrowProcess"/>
    <dgm:cxn modelId="{24C70F8B-01FD-494C-B3AA-2417336BADD0}" type="presParOf" srcId="{948B682C-C10B-4992-8DC0-4973F33D4016}" destId="{75ADE68F-4E67-4FB9-9840-82C6CD03EFA9}" srcOrd="0" destOrd="0" presId="urn:microsoft.com/office/officeart/2009/layout/CircleArrowProcess"/>
    <dgm:cxn modelId="{5E5DB902-E36C-4058-8114-8B27C5892CF4}" type="presParOf" srcId="{AA03754E-6287-44F1-BD21-CDFBAECD59B9}" destId="{55E69CB9-6A37-4E56-8C55-575713C2D354}" srcOrd="5" destOrd="0" presId="urn:microsoft.com/office/officeart/2009/layout/CircleArrowProcess"/>
    <dgm:cxn modelId="{5746A439-249B-4FE9-B0CF-57AC5F1820FD}" type="presParOf" srcId="{AA03754E-6287-44F1-BD21-CDFBAECD59B9}" destId="{A4A125A0-B500-4C2C-82FD-3FA7F51C6C7D}" srcOrd="6" destOrd="0" presId="urn:microsoft.com/office/officeart/2009/layout/CircleArrowProcess"/>
    <dgm:cxn modelId="{FF4ED6DC-C7BB-4C91-82DB-FF343BC0755B}" type="presParOf" srcId="{A4A125A0-B500-4C2C-82FD-3FA7F51C6C7D}" destId="{37C9D5EB-A7F5-4DD9-8B88-30B2CC49CBFA}" srcOrd="0" destOrd="0" presId="urn:microsoft.com/office/officeart/2009/layout/CircleArrowProcess"/>
    <dgm:cxn modelId="{68BD3626-A13C-4E2D-83AB-DE8564CD73E9}" type="presParOf" srcId="{AA03754E-6287-44F1-BD21-CDFBAECD59B9}" destId="{5121EAC9-23E6-4E55-8164-A50018AABB9E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FB72D-5EA9-41A8-B962-FAEDAF8A84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CDA94-0711-4770-8E32-3FAA8B46A1D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Автономный автомобиль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F3D71-EEC0-49F2-8476-B5A43DFE5518}" type="parTrans" cxnId="{EBFF415B-1F47-4448-A0E3-113910EBF5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5437F-2F27-4373-9E0D-96E514776C66}" type="sibTrans" cxnId="{EBFF415B-1F47-4448-A0E3-113910EBF5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193E5-7073-4334-8161-C170860915D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Печать/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печать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1C4A-F997-445D-9DA5-83FB899ACEE6}" type="parTrans" cxnId="{2BD49CF6-3FB9-4316-800C-F567F7E26D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FA6B3-5907-4B10-9D01-5B4D51E04A4E}" type="sibTrans" cxnId="{2BD49CF6-3FB9-4316-800C-F567F7E26D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57179-64EC-4577-BF91-D1193F0FF5A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Умный дом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8FA4A-70E7-4074-BE35-C8AD773C3CA1}" type="parTrans" cxnId="{8E9264BA-C1A0-40D2-95DE-6E841F7E8D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B5FA6-42FC-44C6-8D74-F4713B90718E}" type="sibTrans" cxnId="{8E9264BA-C1A0-40D2-95DE-6E841F7E8DB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DD81D-3B65-49CF-B835-B2B37361FC1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Дополненная реальность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EDAC5-2871-4AA3-8FCF-623784FD149A}" type="parTrans" cxnId="{F8EB1950-59E3-43A0-8468-E3F98B68A4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37727-D421-4998-94E4-6B5C8DF8672F}" type="sibTrans" cxnId="{F8EB1950-59E3-43A0-8468-E3F98B68A4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E8D16-6D8F-47D5-80D1-3D06D88C8AA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Телеком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D0756-A69B-4021-A60A-2B66FA7F81D3}" type="parTrans" cxnId="{B9C6F884-7123-4487-AD1E-8531D927FF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D27D1-3BD7-411A-90D0-E695C4B99AB9}" type="sibTrans" cxnId="{B9C6F884-7123-4487-AD1E-8531D927FF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2B14A-0993-497A-951A-FE9068C1CBA2}">
      <dgm:prSet/>
      <dgm:spPr>
        <a:solidFill>
          <a:srgbClr val="00206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Умная медицина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1F612-D75E-446A-8C60-3199E2704E05}" type="parTrans" cxnId="{F7DE77A1-65EC-4586-B64D-2D7ED400E9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7F2D3-B3B8-4E23-AB68-AC826541D61B}" type="sibTrans" cxnId="{F7DE77A1-65EC-4586-B64D-2D7ED400E9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5831-8CA0-42C7-8BF6-E1B0C06296D8}" type="pres">
      <dgm:prSet presAssocID="{2EDFB72D-5EA9-41A8-B962-FAEDAF8A84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1ECC9-DC0B-4D73-A401-CCC70A7E7C65}" type="pres">
      <dgm:prSet presAssocID="{57ECDA94-0711-4770-8E32-3FAA8B46A1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CC8D2-1AB0-4670-AAA6-08B9AB288887}" type="pres">
      <dgm:prSet presAssocID="{6005437F-2F27-4373-9E0D-96E514776C66}" presName="sibTrans" presStyleCnt="0"/>
      <dgm:spPr/>
      <dgm:t>
        <a:bodyPr/>
        <a:lstStyle/>
        <a:p>
          <a:endParaRPr lang="ru-RU"/>
        </a:p>
      </dgm:t>
    </dgm:pt>
    <dgm:pt modelId="{7CE7A8BE-E933-4D22-8D61-4BAE94F6F902}" type="pres">
      <dgm:prSet presAssocID="{C6C193E5-7073-4334-8161-C170860915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FB645-6A03-496D-8EFD-C67B83D878B6}" type="pres">
      <dgm:prSet presAssocID="{45EFA6B3-5907-4B10-9D01-5B4D51E04A4E}" presName="sibTrans" presStyleCnt="0"/>
      <dgm:spPr/>
      <dgm:t>
        <a:bodyPr/>
        <a:lstStyle/>
        <a:p>
          <a:endParaRPr lang="ru-RU"/>
        </a:p>
      </dgm:t>
    </dgm:pt>
    <dgm:pt modelId="{DCFA97D0-185D-42A6-8966-68E4FAFD3184}" type="pres">
      <dgm:prSet presAssocID="{71457179-64EC-4577-BF91-D1193F0FF5A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9B390-0400-4899-9865-9E82A38A0A8E}" type="pres">
      <dgm:prSet presAssocID="{290B5FA6-42FC-44C6-8D74-F4713B90718E}" presName="sibTrans" presStyleCnt="0"/>
      <dgm:spPr/>
      <dgm:t>
        <a:bodyPr/>
        <a:lstStyle/>
        <a:p>
          <a:endParaRPr lang="ru-RU"/>
        </a:p>
      </dgm:t>
    </dgm:pt>
    <dgm:pt modelId="{06623AA2-1089-4A13-8313-A606D2DBAC12}" type="pres">
      <dgm:prSet presAssocID="{54BDD81D-3B65-49CF-B835-B2B37361FC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71CCD-5532-428E-A0FC-E584340735D9}" type="pres">
      <dgm:prSet presAssocID="{D0D37727-D421-4998-94E4-6B5C8DF8672F}" presName="sibTrans" presStyleCnt="0"/>
      <dgm:spPr/>
      <dgm:t>
        <a:bodyPr/>
        <a:lstStyle/>
        <a:p>
          <a:endParaRPr lang="ru-RU"/>
        </a:p>
      </dgm:t>
    </dgm:pt>
    <dgm:pt modelId="{38AA551D-57C3-4402-A8FC-4DEBED952738}" type="pres">
      <dgm:prSet presAssocID="{DF8E8D16-6D8F-47D5-80D1-3D06D88C8A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F54BA-7721-4B43-9F11-FFA5A378C427}" type="pres">
      <dgm:prSet presAssocID="{B49D27D1-3BD7-411A-90D0-E695C4B99AB9}" presName="sibTrans" presStyleCnt="0"/>
      <dgm:spPr/>
      <dgm:t>
        <a:bodyPr/>
        <a:lstStyle/>
        <a:p>
          <a:endParaRPr lang="ru-RU"/>
        </a:p>
      </dgm:t>
    </dgm:pt>
    <dgm:pt modelId="{A6B022BA-BA77-4B96-B429-D36F52A5A5ED}" type="pres">
      <dgm:prSet presAssocID="{C6F2B14A-0993-497A-951A-FE9068C1CB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6A72F-FBD6-43AD-B378-B0355866CCBD}" type="presOf" srcId="{71457179-64EC-4577-BF91-D1193F0FF5A1}" destId="{DCFA97D0-185D-42A6-8966-68E4FAFD3184}" srcOrd="0" destOrd="0" presId="urn:microsoft.com/office/officeart/2005/8/layout/default"/>
    <dgm:cxn modelId="{EBFF415B-1F47-4448-A0E3-113910EBF5CD}" srcId="{2EDFB72D-5EA9-41A8-B962-FAEDAF8A84D5}" destId="{57ECDA94-0711-4770-8E32-3FAA8B46A1D1}" srcOrd="0" destOrd="0" parTransId="{84AF3D71-EEC0-49F2-8476-B5A43DFE5518}" sibTransId="{6005437F-2F27-4373-9E0D-96E514776C66}"/>
    <dgm:cxn modelId="{2BD49CF6-3FB9-4316-800C-F567F7E26D2B}" srcId="{2EDFB72D-5EA9-41A8-B962-FAEDAF8A84D5}" destId="{C6C193E5-7073-4334-8161-C170860915DF}" srcOrd="1" destOrd="0" parTransId="{D03B1C4A-F997-445D-9DA5-83FB899ACEE6}" sibTransId="{45EFA6B3-5907-4B10-9D01-5B4D51E04A4E}"/>
    <dgm:cxn modelId="{7B64F690-04E1-47BF-A5E9-87E48BE6C9EF}" type="presOf" srcId="{DF8E8D16-6D8F-47D5-80D1-3D06D88C8AAF}" destId="{38AA551D-57C3-4402-A8FC-4DEBED952738}" srcOrd="0" destOrd="0" presId="urn:microsoft.com/office/officeart/2005/8/layout/default"/>
    <dgm:cxn modelId="{F8EB1950-59E3-43A0-8468-E3F98B68A419}" srcId="{2EDFB72D-5EA9-41A8-B962-FAEDAF8A84D5}" destId="{54BDD81D-3B65-49CF-B835-B2B37361FC1A}" srcOrd="3" destOrd="0" parTransId="{FE7EDAC5-2871-4AA3-8FCF-623784FD149A}" sibTransId="{D0D37727-D421-4998-94E4-6B5C8DF8672F}"/>
    <dgm:cxn modelId="{7DFDA882-6015-4EDD-A0D1-58E5148E49CF}" type="presOf" srcId="{C6F2B14A-0993-497A-951A-FE9068C1CBA2}" destId="{A6B022BA-BA77-4B96-B429-D36F52A5A5ED}" srcOrd="0" destOrd="0" presId="urn:microsoft.com/office/officeart/2005/8/layout/default"/>
    <dgm:cxn modelId="{B9C6F884-7123-4487-AD1E-8531D927FF46}" srcId="{2EDFB72D-5EA9-41A8-B962-FAEDAF8A84D5}" destId="{DF8E8D16-6D8F-47D5-80D1-3D06D88C8AAF}" srcOrd="4" destOrd="0" parTransId="{27DD0756-A69B-4021-A60A-2B66FA7F81D3}" sibTransId="{B49D27D1-3BD7-411A-90D0-E695C4B99AB9}"/>
    <dgm:cxn modelId="{1A566482-45D8-47C9-AC75-43009F4B7076}" type="presOf" srcId="{2EDFB72D-5EA9-41A8-B962-FAEDAF8A84D5}" destId="{E1675831-8CA0-42C7-8BF6-E1B0C06296D8}" srcOrd="0" destOrd="0" presId="urn:microsoft.com/office/officeart/2005/8/layout/default"/>
    <dgm:cxn modelId="{7090D2CF-EF52-4CA4-9B1E-FFD6E88FED35}" type="presOf" srcId="{C6C193E5-7073-4334-8161-C170860915DF}" destId="{7CE7A8BE-E933-4D22-8D61-4BAE94F6F902}" srcOrd="0" destOrd="0" presId="urn:microsoft.com/office/officeart/2005/8/layout/default"/>
    <dgm:cxn modelId="{ABC49288-2F02-4101-BCB6-E7AE583B03B3}" type="presOf" srcId="{54BDD81D-3B65-49CF-B835-B2B37361FC1A}" destId="{06623AA2-1089-4A13-8313-A606D2DBAC12}" srcOrd="0" destOrd="0" presId="urn:microsoft.com/office/officeart/2005/8/layout/default"/>
    <dgm:cxn modelId="{CE2C241F-719B-43A2-8815-C74948DF45B8}" type="presOf" srcId="{57ECDA94-0711-4770-8E32-3FAA8B46A1D1}" destId="{7761ECC9-DC0B-4D73-A401-CCC70A7E7C65}" srcOrd="0" destOrd="0" presId="urn:microsoft.com/office/officeart/2005/8/layout/default"/>
    <dgm:cxn modelId="{8E9264BA-C1A0-40D2-95DE-6E841F7E8DBD}" srcId="{2EDFB72D-5EA9-41A8-B962-FAEDAF8A84D5}" destId="{71457179-64EC-4577-BF91-D1193F0FF5A1}" srcOrd="2" destOrd="0" parTransId="{6C48FA4A-70E7-4074-BE35-C8AD773C3CA1}" sibTransId="{290B5FA6-42FC-44C6-8D74-F4713B90718E}"/>
    <dgm:cxn modelId="{F7DE77A1-65EC-4586-B64D-2D7ED400E94C}" srcId="{2EDFB72D-5EA9-41A8-B962-FAEDAF8A84D5}" destId="{C6F2B14A-0993-497A-951A-FE9068C1CBA2}" srcOrd="5" destOrd="0" parTransId="{F921F612-D75E-446A-8C60-3199E2704E05}" sibTransId="{9997F2D3-B3B8-4E23-AB68-AC826541D61B}"/>
    <dgm:cxn modelId="{7544D42E-CAFB-4ADB-A2BC-969DFE052B7E}" type="presParOf" srcId="{E1675831-8CA0-42C7-8BF6-E1B0C06296D8}" destId="{7761ECC9-DC0B-4D73-A401-CCC70A7E7C65}" srcOrd="0" destOrd="0" presId="urn:microsoft.com/office/officeart/2005/8/layout/default"/>
    <dgm:cxn modelId="{BCD70C25-C5D0-49B3-89EB-6AFF0B23B699}" type="presParOf" srcId="{E1675831-8CA0-42C7-8BF6-E1B0C06296D8}" destId="{9A8CC8D2-1AB0-4670-AAA6-08B9AB288887}" srcOrd="1" destOrd="0" presId="urn:microsoft.com/office/officeart/2005/8/layout/default"/>
    <dgm:cxn modelId="{F2DB6E1A-8EAE-4141-A329-180D93F1A05F}" type="presParOf" srcId="{E1675831-8CA0-42C7-8BF6-E1B0C06296D8}" destId="{7CE7A8BE-E933-4D22-8D61-4BAE94F6F902}" srcOrd="2" destOrd="0" presId="urn:microsoft.com/office/officeart/2005/8/layout/default"/>
    <dgm:cxn modelId="{51DC8063-513F-4E2A-ACC2-C1CD74FC1C66}" type="presParOf" srcId="{E1675831-8CA0-42C7-8BF6-E1B0C06296D8}" destId="{EA3FB645-6A03-496D-8EFD-C67B83D878B6}" srcOrd="3" destOrd="0" presId="urn:microsoft.com/office/officeart/2005/8/layout/default"/>
    <dgm:cxn modelId="{4DC75275-DB5C-4A82-B044-D9D9A5CC4357}" type="presParOf" srcId="{E1675831-8CA0-42C7-8BF6-E1B0C06296D8}" destId="{DCFA97D0-185D-42A6-8966-68E4FAFD3184}" srcOrd="4" destOrd="0" presId="urn:microsoft.com/office/officeart/2005/8/layout/default"/>
    <dgm:cxn modelId="{BB154488-B719-4697-8AA1-3C17898E44EB}" type="presParOf" srcId="{E1675831-8CA0-42C7-8BF6-E1B0C06296D8}" destId="{A739B390-0400-4899-9865-9E82A38A0A8E}" srcOrd="5" destOrd="0" presId="urn:microsoft.com/office/officeart/2005/8/layout/default"/>
    <dgm:cxn modelId="{6A969FBA-8CB4-4525-8538-6DF2CB8BBA31}" type="presParOf" srcId="{E1675831-8CA0-42C7-8BF6-E1B0C06296D8}" destId="{06623AA2-1089-4A13-8313-A606D2DBAC12}" srcOrd="6" destOrd="0" presId="urn:microsoft.com/office/officeart/2005/8/layout/default"/>
    <dgm:cxn modelId="{C390CF9A-3074-47D0-A77D-B55E49931BFA}" type="presParOf" srcId="{E1675831-8CA0-42C7-8BF6-E1B0C06296D8}" destId="{9C771CCD-5532-428E-A0FC-E584340735D9}" srcOrd="7" destOrd="0" presId="urn:microsoft.com/office/officeart/2005/8/layout/default"/>
    <dgm:cxn modelId="{C1A53D92-27BF-4073-AB9C-E90EE9FC64F2}" type="presParOf" srcId="{E1675831-8CA0-42C7-8BF6-E1B0C06296D8}" destId="{38AA551D-57C3-4402-A8FC-4DEBED952738}" srcOrd="8" destOrd="0" presId="urn:microsoft.com/office/officeart/2005/8/layout/default"/>
    <dgm:cxn modelId="{3F3DD606-0E89-4B72-AE43-7F769166BF0E}" type="presParOf" srcId="{E1675831-8CA0-42C7-8BF6-E1B0C06296D8}" destId="{367F54BA-7721-4B43-9F11-FFA5A378C427}" srcOrd="9" destOrd="0" presId="urn:microsoft.com/office/officeart/2005/8/layout/default"/>
    <dgm:cxn modelId="{5256143F-6397-4989-AF2D-9E90C0BADF5D}" type="presParOf" srcId="{E1675831-8CA0-42C7-8BF6-E1B0C06296D8}" destId="{A6B022BA-BA77-4B96-B429-D36F52A5A5E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40C5-7CE0-7349-9277-4AA43F1A8ADC}">
      <dsp:nvSpPr>
        <dsp:cNvPr id="0" name=""/>
        <dsp:cNvSpPr/>
      </dsp:nvSpPr>
      <dsp:spPr>
        <a:xfrm rot="16200000">
          <a:off x="-1348060" y="2000503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Инициирование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-1348060" y="2000503"/>
        <a:ext cx="3195305" cy="395540"/>
      </dsp:txXfrm>
    </dsp:sp>
    <dsp:sp modelId="{CBB2D69A-6BAF-4E40-B45C-DA4C46F3515A}">
      <dsp:nvSpPr>
        <dsp:cNvPr id="0" name=""/>
        <dsp:cNvSpPr/>
      </dsp:nvSpPr>
      <dsp:spPr>
        <a:xfrm>
          <a:off x="447362" y="600620"/>
          <a:ext cx="1970211" cy="319530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8845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charset="0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sz="15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7362" y="600620"/>
        <a:ext cx="1970211" cy="3195305"/>
      </dsp:txXfrm>
    </dsp:sp>
    <dsp:sp modelId="{5F430A5C-6657-9642-94DC-92F421B08FF6}">
      <dsp:nvSpPr>
        <dsp:cNvPr id="0" name=""/>
        <dsp:cNvSpPr/>
      </dsp:nvSpPr>
      <dsp:spPr>
        <a:xfrm>
          <a:off x="236230" y="283207"/>
          <a:ext cx="422263" cy="3816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1E1D3-9844-0043-8CDA-D1194F63242E}">
      <dsp:nvSpPr>
        <dsp:cNvPr id="0" name=""/>
        <dsp:cNvSpPr/>
      </dsp:nvSpPr>
      <dsp:spPr>
        <a:xfrm rot="16200000">
          <a:off x="1532041" y="2017915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Цели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32041" y="2017915"/>
        <a:ext cx="3195305" cy="395540"/>
      </dsp:txXfrm>
    </dsp:sp>
    <dsp:sp modelId="{63F85EB0-BCF4-BB43-AEAA-807453E02608}">
      <dsp:nvSpPr>
        <dsp:cNvPr id="0" name=""/>
        <dsp:cNvSpPr/>
      </dsp:nvSpPr>
      <dsp:spPr>
        <a:xfrm>
          <a:off x="3327464" y="618032"/>
          <a:ext cx="1970211" cy="319530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84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327464" y="618032"/>
        <a:ext cx="1970211" cy="3195305"/>
      </dsp:txXfrm>
    </dsp:sp>
    <dsp:sp modelId="{E3123F86-C6F4-A944-9AA2-EB7CD19A3FC0}">
      <dsp:nvSpPr>
        <dsp:cNvPr id="0" name=""/>
        <dsp:cNvSpPr/>
      </dsp:nvSpPr>
      <dsp:spPr>
        <a:xfrm flipH="1">
          <a:off x="3114766" y="283207"/>
          <a:ext cx="425395" cy="4165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BC519-2066-8A4C-8EDC-1846B3C77047}">
      <dsp:nvSpPr>
        <dsp:cNvPr id="0" name=""/>
        <dsp:cNvSpPr/>
      </dsp:nvSpPr>
      <dsp:spPr>
        <a:xfrm rot="16200000">
          <a:off x="4412143" y="2009280"/>
          <a:ext cx="3195305" cy="39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845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charset="0"/>
              <a:ea typeface="Times New Roman" charset="0"/>
              <a:cs typeface="Times New Roman" charset="0"/>
            </a:rPr>
            <a:t>Сроки</a:t>
          </a:r>
          <a:endParaRPr lang="ru-RU" sz="30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12143" y="2009280"/>
        <a:ext cx="3195305" cy="395540"/>
      </dsp:txXfrm>
    </dsp:sp>
    <dsp:sp modelId="{F2E7CABA-C070-2C46-886A-C7387746D004}">
      <dsp:nvSpPr>
        <dsp:cNvPr id="0" name=""/>
        <dsp:cNvSpPr/>
      </dsp:nvSpPr>
      <dsp:spPr>
        <a:xfrm>
          <a:off x="6207566" y="609397"/>
          <a:ext cx="1970211" cy="319530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884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207566" y="609397"/>
        <a:ext cx="1970211" cy="3195305"/>
      </dsp:txXfrm>
    </dsp:sp>
    <dsp:sp modelId="{1A6DBECB-9252-C84B-B8FE-0FE8A7EB07C8}">
      <dsp:nvSpPr>
        <dsp:cNvPr id="0" name=""/>
        <dsp:cNvSpPr/>
      </dsp:nvSpPr>
      <dsp:spPr>
        <a:xfrm>
          <a:off x="5993298" y="283207"/>
          <a:ext cx="428536" cy="3992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0DD82-682F-1B4B-971A-CA44137D1710}">
      <dsp:nvSpPr>
        <dsp:cNvPr id="0" name=""/>
        <dsp:cNvSpPr/>
      </dsp:nvSpPr>
      <dsp:spPr>
        <a:xfrm>
          <a:off x="974870" y="630"/>
          <a:ext cx="1931051" cy="7380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Роботизация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22247"/>
        <a:ext cx="1887817" cy="694820"/>
      </dsp:txXfrm>
    </dsp:sp>
    <dsp:sp modelId="{E43F45AB-23DE-5F40-B56C-5A8909541C92}">
      <dsp:nvSpPr>
        <dsp:cNvPr id="0" name=""/>
        <dsp:cNvSpPr/>
      </dsp:nvSpPr>
      <dsp:spPr>
        <a:xfrm rot="5400000">
          <a:off x="1802010" y="757137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784814"/>
        <a:ext cx="199274" cy="193739"/>
      </dsp:txXfrm>
    </dsp:sp>
    <dsp:sp modelId="{F6DFC9B7-A694-CE4C-94BA-29585FE62E98}">
      <dsp:nvSpPr>
        <dsp:cNvPr id="0" name=""/>
        <dsp:cNvSpPr/>
      </dsp:nvSpPr>
      <dsp:spPr>
        <a:xfrm>
          <a:off x="974870" y="1107713"/>
          <a:ext cx="1931051" cy="7380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1129330"/>
        <a:ext cx="1887817" cy="694820"/>
      </dsp:txXfrm>
    </dsp:sp>
    <dsp:sp modelId="{8B3A7A85-E937-0F42-9BD4-8E4A90CF4182}">
      <dsp:nvSpPr>
        <dsp:cNvPr id="0" name=""/>
        <dsp:cNvSpPr/>
      </dsp:nvSpPr>
      <dsp:spPr>
        <a:xfrm rot="5400000">
          <a:off x="1802010" y="1864219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1891896"/>
        <a:ext cx="199274" cy="193739"/>
      </dsp:txXfrm>
    </dsp:sp>
    <dsp:sp modelId="{D12CA339-440F-204F-812B-A1E5159C84C5}">
      <dsp:nvSpPr>
        <dsp:cNvPr id="0" name=""/>
        <dsp:cNvSpPr/>
      </dsp:nvSpPr>
      <dsp:spPr>
        <a:xfrm>
          <a:off x="974870" y="2214795"/>
          <a:ext cx="1931051" cy="7380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Интернет вещей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2236412"/>
        <a:ext cx="1887817" cy="694820"/>
      </dsp:txXfrm>
    </dsp:sp>
    <dsp:sp modelId="{FA51EAB4-3AF6-D940-9F3A-17C67CE021C6}">
      <dsp:nvSpPr>
        <dsp:cNvPr id="0" name=""/>
        <dsp:cNvSpPr/>
      </dsp:nvSpPr>
      <dsp:spPr>
        <a:xfrm rot="5400000">
          <a:off x="1802010" y="2971301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2998978"/>
        <a:ext cx="199274" cy="193739"/>
      </dsp:txXfrm>
    </dsp:sp>
    <dsp:sp modelId="{F9B9EC31-0A37-8A46-AB85-C53AD6EA0214}">
      <dsp:nvSpPr>
        <dsp:cNvPr id="0" name=""/>
        <dsp:cNvSpPr/>
      </dsp:nvSpPr>
      <dsp:spPr>
        <a:xfrm>
          <a:off x="974870" y="3321877"/>
          <a:ext cx="1931051" cy="7380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Times New Roman" charset="0"/>
              <a:ea typeface="Times New Roman" charset="0"/>
              <a:cs typeface="Times New Roman" charset="0"/>
            </a:rPr>
            <a:t>ERP-</a:t>
          </a:r>
          <a:r>
            <a:rPr lang="en-GB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ru-RU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и </a:t>
          </a:r>
          <a:r>
            <a:rPr lang="en-GB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CRM-</a:t>
          </a:r>
          <a:r>
            <a:rPr lang="ru-RU" sz="1600" kern="1200" baseline="0" dirty="0" smtClean="0">
              <a:latin typeface="Times New Roman" charset="0"/>
              <a:ea typeface="Times New Roman" charset="0"/>
              <a:cs typeface="Times New Roman" charset="0"/>
            </a:rPr>
            <a:t>системы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3343494"/>
        <a:ext cx="1887817" cy="694820"/>
      </dsp:txXfrm>
    </dsp:sp>
    <dsp:sp modelId="{58A069E7-ECFC-D74E-A9D1-6549391C1945}">
      <dsp:nvSpPr>
        <dsp:cNvPr id="0" name=""/>
        <dsp:cNvSpPr/>
      </dsp:nvSpPr>
      <dsp:spPr>
        <a:xfrm rot="5400000">
          <a:off x="1802010" y="4078384"/>
          <a:ext cx="276770" cy="3321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1840759" y="4106061"/>
        <a:ext cx="199274" cy="193739"/>
      </dsp:txXfrm>
    </dsp:sp>
    <dsp:sp modelId="{8EB317A0-C3AE-9245-B06F-3F2030C31DD8}">
      <dsp:nvSpPr>
        <dsp:cNvPr id="0" name=""/>
        <dsp:cNvSpPr/>
      </dsp:nvSpPr>
      <dsp:spPr>
        <a:xfrm>
          <a:off x="974870" y="4428960"/>
          <a:ext cx="1931051" cy="7380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charset="0"/>
              <a:ea typeface="Times New Roman" charset="0"/>
              <a:cs typeface="Times New Roman" charset="0"/>
            </a:rPr>
            <a:t>Нейро</a:t>
          </a:r>
          <a:r>
            <a:rPr lang="ru-RU" sz="1600" kern="1200" dirty="0" smtClean="0">
              <a:latin typeface="Times New Roman" charset="0"/>
              <a:ea typeface="Times New Roman" charset="0"/>
              <a:cs typeface="Times New Roman" charset="0"/>
            </a:rPr>
            <a:t>- и квантовые технологии</a:t>
          </a:r>
          <a:endParaRPr lang="ru-RU" sz="16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96487" y="4450577"/>
        <a:ext cx="1887817" cy="69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40C5-7CE0-7349-9277-4AA43F1A8ADC}">
      <dsp:nvSpPr>
        <dsp:cNvPr id="0" name=""/>
        <dsp:cNvSpPr/>
      </dsp:nvSpPr>
      <dsp:spPr>
        <a:xfrm rot="16200000">
          <a:off x="-1404038" y="2065883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Информационные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-1404038" y="2065883"/>
        <a:ext cx="3320832" cy="409080"/>
      </dsp:txXfrm>
    </dsp:sp>
    <dsp:sp modelId="{CBB2D69A-6BAF-4E40-B45C-DA4C46F3515A}">
      <dsp:nvSpPr>
        <dsp:cNvPr id="0" name=""/>
        <dsp:cNvSpPr/>
      </dsp:nvSpPr>
      <dsp:spPr>
        <a:xfrm>
          <a:off x="460917" y="610007"/>
          <a:ext cx="2037653" cy="3320832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78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Ресурсы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для обработки и управления данными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baseline="0" dirty="0" smtClean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Обеспечение конфиденциальности,</a:t>
          </a:r>
          <a:r>
            <a:rPr lang="ru-RU" sz="1800" kern="1200" baseline="0" dirty="0" smtClean="0">
              <a:latin typeface="Times New Roman" charset="0"/>
              <a:ea typeface="Times New Roman" charset="0"/>
              <a:cs typeface="Times New Roman" charset="0"/>
            </a:rPr>
            <a:t> целостности и доступности данных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60917" y="610007"/>
        <a:ext cx="2037653" cy="3320832"/>
      </dsp:txXfrm>
    </dsp:sp>
    <dsp:sp modelId="{5F430A5C-6657-9642-94DC-92F421B08FF6}">
      <dsp:nvSpPr>
        <dsp:cNvPr id="0" name=""/>
        <dsp:cNvSpPr/>
      </dsp:nvSpPr>
      <dsp:spPr>
        <a:xfrm>
          <a:off x="242558" y="305029"/>
          <a:ext cx="436717" cy="3481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1E1D3-9844-0043-8CDA-D1194F63242E}">
      <dsp:nvSpPr>
        <dsp:cNvPr id="0" name=""/>
        <dsp:cNvSpPr/>
      </dsp:nvSpPr>
      <dsp:spPr>
        <a:xfrm rot="16200000">
          <a:off x="1574401" y="2078028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Операционные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74401" y="2078028"/>
        <a:ext cx="3320832" cy="409080"/>
      </dsp:txXfrm>
    </dsp:sp>
    <dsp:sp modelId="{63F85EB0-BCF4-BB43-AEAA-807453E02608}">
      <dsp:nvSpPr>
        <dsp:cNvPr id="0" name=""/>
        <dsp:cNvSpPr/>
      </dsp:nvSpPr>
      <dsp:spPr>
        <a:xfrm>
          <a:off x="3439357" y="622153"/>
          <a:ext cx="2037653" cy="3320832"/>
        </a:xfrm>
        <a:prstGeom prst="rect">
          <a:avLst/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078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Наблюдение и контроль за физическим оборудованием и событиями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Автоматизация систем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39357" y="622153"/>
        <a:ext cx="2037653" cy="3320832"/>
      </dsp:txXfrm>
    </dsp:sp>
    <dsp:sp modelId="{E3123F86-C6F4-A944-9AA2-EB7CD19A3FC0}">
      <dsp:nvSpPr>
        <dsp:cNvPr id="0" name=""/>
        <dsp:cNvSpPr/>
      </dsp:nvSpPr>
      <dsp:spPr>
        <a:xfrm>
          <a:off x="3219374" y="305029"/>
          <a:ext cx="439965" cy="37243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BC519-2066-8A4C-8EDC-1846B3C77047}">
      <dsp:nvSpPr>
        <dsp:cNvPr id="0" name=""/>
        <dsp:cNvSpPr/>
      </dsp:nvSpPr>
      <dsp:spPr>
        <a:xfrm rot="16200000">
          <a:off x="4552840" y="2087490"/>
          <a:ext cx="3320832" cy="4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786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charset="0"/>
              <a:ea typeface="Times New Roman" charset="0"/>
              <a:cs typeface="Times New Roman" charset="0"/>
            </a:rPr>
            <a:t>Потребительские технологии</a:t>
          </a:r>
          <a:endParaRPr lang="ru-RU" sz="1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552840" y="2087490"/>
        <a:ext cx="3320832" cy="409080"/>
      </dsp:txXfrm>
    </dsp:sp>
    <dsp:sp modelId="{F2E7CABA-C070-2C46-886A-C7387746D004}">
      <dsp:nvSpPr>
        <dsp:cNvPr id="0" name=""/>
        <dsp:cNvSpPr/>
      </dsp:nvSpPr>
      <dsp:spPr>
        <a:xfrm>
          <a:off x="6417796" y="631615"/>
          <a:ext cx="2037653" cy="3320832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60786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Конечные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 товары и услуги, предоставляемые человеку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latin typeface="Times New Roman" charset="0"/>
            <a:ea typeface="Times New Roman" charset="0"/>
            <a:cs typeface="Times New Roman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Беспроводная связь ближнего поля ( </a:t>
          </a:r>
          <a:r>
            <a:rPr lang="en-GB" sz="1700" kern="1200" dirty="0" smtClean="0">
              <a:latin typeface="Times New Roman" charset="0"/>
              <a:ea typeface="Times New Roman" charset="0"/>
              <a:cs typeface="Times New Roman" charset="0"/>
            </a:rPr>
            <a:t>NFC)</a:t>
          </a:r>
          <a:r>
            <a:rPr lang="ru-RU" sz="1700" kern="1200" dirty="0" smtClean="0">
              <a:latin typeface="Times New Roman" charset="0"/>
              <a:ea typeface="Times New Roman" charset="0"/>
              <a:cs typeface="Times New Roman" charset="0"/>
            </a:rPr>
            <a:t>,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 радиочастотная идентификация (</a:t>
          </a:r>
          <a:r>
            <a:rPr lang="en-GB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RFID)</a:t>
          </a:r>
          <a:r>
            <a:rPr lang="ru-RU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, </a:t>
          </a:r>
          <a:r>
            <a:rPr lang="en-GB" sz="1700" kern="1200" baseline="0" dirty="0" smtClean="0">
              <a:latin typeface="Times New Roman" charset="0"/>
              <a:ea typeface="Times New Roman" charset="0"/>
              <a:cs typeface="Times New Roman" charset="0"/>
            </a:rPr>
            <a:t>Bluetooth Low</a:t>
          </a:r>
          <a:endParaRPr lang="ru-RU" sz="17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417796" y="631615"/>
        <a:ext cx="2037653" cy="3320832"/>
      </dsp:txXfrm>
    </dsp:sp>
    <dsp:sp modelId="{1A6DBECB-9252-C84B-B8FE-0FE8A7EB07C8}">
      <dsp:nvSpPr>
        <dsp:cNvPr id="0" name=""/>
        <dsp:cNvSpPr/>
      </dsp:nvSpPr>
      <dsp:spPr>
        <a:xfrm>
          <a:off x="6196193" y="305029"/>
          <a:ext cx="443205" cy="39135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6B4FF-ADA5-473B-9F40-693F04B31AFF}">
      <dsp:nvSpPr>
        <dsp:cNvPr id="0" name=""/>
        <dsp:cNvSpPr/>
      </dsp:nvSpPr>
      <dsp:spPr>
        <a:xfrm>
          <a:off x="3283564" y="443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84378-F52B-4757-ACEA-2107F933E6FA}">
      <dsp:nvSpPr>
        <dsp:cNvPr id="0" name=""/>
        <dsp:cNvSpPr/>
      </dsp:nvSpPr>
      <dsp:spPr>
        <a:xfrm>
          <a:off x="0" y="443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Кибербезопасность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17600"/>
        <a:ext cx="3249250" cy="317146"/>
      </dsp:txXfrm>
    </dsp:sp>
    <dsp:sp modelId="{AE93B44C-7503-41BF-A12B-B7AAB664C836}">
      <dsp:nvSpPr>
        <dsp:cNvPr id="0" name=""/>
        <dsp:cNvSpPr/>
      </dsp:nvSpPr>
      <dsp:spPr>
        <a:xfrm>
          <a:off x="3283564" y="387050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E08FA-B2EC-4FF5-AD7E-2FA25D504F8A}">
      <dsp:nvSpPr>
        <dsp:cNvPr id="0" name=""/>
        <dsp:cNvSpPr/>
      </dsp:nvSpPr>
      <dsp:spPr>
        <a:xfrm>
          <a:off x="0" y="387050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Маргинализм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404207"/>
        <a:ext cx="3249250" cy="317146"/>
      </dsp:txXfrm>
    </dsp:sp>
    <dsp:sp modelId="{115B24C8-0339-41D1-B6AA-48A6BF8C0DA2}">
      <dsp:nvSpPr>
        <dsp:cNvPr id="0" name=""/>
        <dsp:cNvSpPr/>
      </dsp:nvSpPr>
      <dsp:spPr>
        <a:xfrm>
          <a:off x="3283564" y="773657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92C8-54C7-4419-89F6-A67EC1AEB553}">
      <dsp:nvSpPr>
        <dsp:cNvPr id="0" name=""/>
        <dsp:cNvSpPr/>
      </dsp:nvSpPr>
      <dsp:spPr>
        <a:xfrm>
          <a:off x="0" y="773657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Безработица/черная занятость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790814"/>
        <a:ext cx="3249250" cy="317146"/>
      </dsp:txXfrm>
    </dsp:sp>
    <dsp:sp modelId="{D2E53392-0850-48AB-B154-683E647095F5}">
      <dsp:nvSpPr>
        <dsp:cNvPr id="0" name=""/>
        <dsp:cNvSpPr/>
      </dsp:nvSpPr>
      <dsp:spPr>
        <a:xfrm>
          <a:off x="3283564" y="1160264"/>
          <a:ext cx="4925347" cy="35146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7D759-2E64-4580-BB6D-2E239D14E13B}">
      <dsp:nvSpPr>
        <dsp:cNvPr id="0" name=""/>
        <dsp:cNvSpPr/>
      </dsp:nvSpPr>
      <dsp:spPr>
        <a:xfrm>
          <a:off x="0" y="1160264"/>
          <a:ext cx="3283564" cy="351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Растрата бюджетных средств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7" y="1177421"/>
        <a:ext cx="3249250" cy="3171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8AE2A-9409-4C6D-BF3D-506C1DAD163E}">
      <dsp:nvSpPr>
        <dsp:cNvPr id="0" name=""/>
        <dsp:cNvSpPr/>
      </dsp:nvSpPr>
      <dsp:spPr>
        <a:xfrm>
          <a:off x="218598" y="3274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возможности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трудоустрйоства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98" y="3274"/>
        <a:ext cx="2435125" cy="1461075"/>
      </dsp:txXfrm>
    </dsp:sp>
    <dsp:sp modelId="{A6AB5139-FB76-43EC-A62B-A4AC04402742}">
      <dsp:nvSpPr>
        <dsp:cNvPr id="0" name=""/>
        <dsp:cNvSpPr/>
      </dsp:nvSpPr>
      <dsp:spPr>
        <a:xfrm>
          <a:off x="2897237" y="3274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237" y="3274"/>
        <a:ext cx="2435125" cy="1461075"/>
      </dsp:txXfrm>
    </dsp:sp>
    <dsp:sp modelId="{3D951DEB-B957-467B-B609-79A131135C5D}">
      <dsp:nvSpPr>
        <dsp:cNvPr id="0" name=""/>
        <dsp:cNvSpPr/>
      </dsp:nvSpPr>
      <dsp:spPr>
        <a:xfrm>
          <a:off x="5575875" y="3274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875" y="3274"/>
        <a:ext cx="2435125" cy="1461075"/>
      </dsp:txXfrm>
    </dsp:sp>
    <dsp:sp modelId="{DC268F9C-4FE4-4A25-9FE0-1F211DF61B8B}">
      <dsp:nvSpPr>
        <dsp:cNvPr id="0" name=""/>
        <dsp:cNvSpPr/>
      </dsp:nvSpPr>
      <dsp:spPr>
        <a:xfrm>
          <a:off x="218598" y="1707862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98" y="1707862"/>
        <a:ext cx="2435125" cy="1461075"/>
      </dsp:txXfrm>
    </dsp:sp>
    <dsp:sp modelId="{3DEE42C9-F6AA-466C-81EC-D5BBBF13C14E}">
      <dsp:nvSpPr>
        <dsp:cNvPr id="0" name=""/>
        <dsp:cNvSpPr/>
      </dsp:nvSpPr>
      <dsp:spPr>
        <a:xfrm>
          <a:off x="2897237" y="1707862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Комфортные для жизни города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237" y="1707862"/>
        <a:ext cx="2435125" cy="1461075"/>
      </dsp:txXfrm>
    </dsp:sp>
    <dsp:sp modelId="{67A543F0-FB4E-4EB2-AF98-844550ECF4AD}">
      <dsp:nvSpPr>
        <dsp:cNvPr id="0" name=""/>
        <dsp:cNvSpPr/>
      </dsp:nvSpPr>
      <dsp:spPr>
        <a:xfrm>
          <a:off x="5575875" y="1707862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Привлекательность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 для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квалифицированных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875" y="1707862"/>
        <a:ext cx="2435125" cy="1461075"/>
      </dsp:txXfrm>
    </dsp:sp>
    <dsp:sp modelId="{CD849E80-F811-4A0D-BB48-0F32C34D4D9C}">
      <dsp:nvSpPr>
        <dsp:cNvPr id="0" name=""/>
        <dsp:cNvSpPr/>
      </dsp:nvSpPr>
      <dsp:spPr>
        <a:xfrm>
          <a:off x="1557917" y="3412450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Удобные цифровые сервисы 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госуслуги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7917" y="3412450"/>
        <a:ext cx="2435125" cy="1461075"/>
      </dsp:txXfrm>
    </dsp:sp>
    <dsp:sp modelId="{76F0F182-B82C-4FCE-87CE-FA2E09CE1DA1}">
      <dsp:nvSpPr>
        <dsp:cNvPr id="0" name=""/>
        <dsp:cNvSpPr/>
      </dsp:nvSpPr>
      <dsp:spPr>
        <a:xfrm>
          <a:off x="4236556" y="3412450"/>
          <a:ext cx="2435125" cy="1461075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общественная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556" y="3412450"/>
        <a:ext cx="2435125" cy="1461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897E-7031-4DAF-8E6B-DB9EF2807EEF}">
      <dsp:nvSpPr>
        <dsp:cNvPr id="0" name=""/>
        <dsp:cNvSpPr/>
      </dsp:nvSpPr>
      <dsp:spPr>
        <a:xfrm>
          <a:off x="1746258" y="0"/>
          <a:ext cx="2243245" cy="22434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98C98-80E1-48E8-A284-69BD3B50AA70}">
      <dsp:nvSpPr>
        <dsp:cNvPr id="0" name=""/>
        <dsp:cNvSpPr/>
      </dsp:nvSpPr>
      <dsp:spPr>
        <a:xfrm>
          <a:off x="2120751" y="812076"/>
          <a:ext cx="1493416" cy="62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 «Я-профессионал»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0751" y="812076"/>
        <a:ext cx="1493416" cy="625864"/>
      </dsp:txXfrm>
    </dsp:sp>
    <dsp:sp modelId="{4A9BDE51-A10A-4ABA-AAF1-3C377693DADD}">
      <dsp:nvSpPr>
        <dsp:cNvPr id="0" name=""/>
        <dsp:cNvSpPr/>
      </dsp:nvSpPr>
      <dsp:spPr>
        <a:xfrm>
          <a:off x="1123064" y="1289208"/>
          <a:ext cx="2243245" cy="22434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D231A-7F16-4F3B-97A4-DF97B0A40CF2}">
      <dsp:nvSpPr>
        <dsp:cNvPr id="0" name=""/>
        <dsp:cNvSpPr/>
      </dsp:nvSpPr>
      <dsp:spPr>
        <a:xfrm>
          <a:off x="1496654" y="2063625"/>
          <a:ext cx="1490174" cy="70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база «Молодые профессионалы»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6654" y="2063625"/>
        <a:ext cx="1490174" cy="705943"/>
      </dsp:txXfrm>
    </dsp:sp>
    <dsp:sp modelId="{75ADE68F-4E67-4FB9-9840-82C6CD03EFA9}">
      <dsp:nvSpPr>
        <dsp:cNvPr id="0" name=""/>
        <dsp:cNvSpPr/>
      </dsp:nvSpPr>
      <dsp:spPr>
        <a:xfrm>
          <a:off x="1746258" y="2583177"/>
          <a:ext cx="2243245" cy="224347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69CB9-6A37-4E56-8C55-575713C2D354}">
      <dsp:nvSpPr>
        <dsp:cNvPr id="0" name=""/>
        <dsp:cNvSpPr/>
      </dsp:nvSpPr>
      <dsp:spPr>
        <a:xfrm>
          <a:off x="2241531" y="3395254"/>
          <a:ext cx="1251857" cy="62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Стажировки в крупных компаниях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1531" y="3395254"/>
        <a:ext cx="1251857" cy="625864"/>
      </dsp:txXfrm>
    </dsp:sp>
    <dsp:sp modelId="{37C9D5EB-A7F5-4DD9-8B88-30B2CC49CBFA}">
      <dsp:nvSpPr>
        <dsp:cNvPr id="0" name=""/>
        <dsp:cNvSpPr/>
      </dsp:nvSpPr>
      <dsp:spPr>
        <a:xfrm>
          <a:off x="1282965" y="4021118"/>
          <a:ext cx="1927229" cy="19281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EAC9-23E6-4E55-8164-A50018AABB9E}">
      <dsp:nvSpPr>
        <dsp:cNvPr id="0" name=""/>
        <dsp:cNvSpPr/>
      </dsp:nvSpPr>
      <dsp:spPr>
        <a:xfrm>
          <a:off x="1496654" y="4646740"/>
          <a:ext cx="1490174" cy="70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6654" y="4646740"/>
        <a:ext cx="1490174" cy="706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ECC9-DC0B-4D73-A401-CCC70A7E7C65}">
      <dsp:nvSpPr>
        <dsp:cNvPr id="0" name=""/>
        <dsp:cNvSpPr/>
      </dsp:nvSpPr>
      <dsp:spPr>
        <a:xfrm>
          <a:off x="266689" y="246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Автономный автомобиль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689" y="246"/>
        <a:ext cx="1550562" cy="930337"/>
      </dsp:txXfrm>
    </dsp:sp>
    <dsp:sp modelId="{7CE7A8BE-E933-4D22-8D61-4BAE94F6F902}">
      <dsp:nvSpPr>
        <dsp:cNvPr id="0" name=""/>
        <dsp:cNvSpPr/>
      </dsp:nvSpPr>
      <dsp:spPr>
        <a:xfrm>
          <a:off x="1972308" y="246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Печать/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3D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печать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2308" y="246"/>
        <a:ext cx="1550562" cy="930337"/>
      </dsp:txXfrm>
    </dsp:sp>
    <dsp:sp modelId="{DCFA97D0-185D-42A6-8966-68E4FAFD3184}">
      <dsp:nvSpPr>
        <dsp:cNvPr id="0" name=""/>
        <dsp:cNvSpPr/>
      </dsp:nvSpPr>
      <dsp:spPr>
        <a:xfrm>
          <a:off x="3677928" y="246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Умный дом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7928" y="246"/>
        <a:ext cx="1550562" cy="930337"/>
      </dsp:txXfrm>
    </dsp:sp>
    <dsp:sp modelId="{06623AA2-1089-4A13-8313-A606D2DBAC12}">
      <dsp:nvSpPr>
        <dsp:cNvPr id="0" name=""/>
        <dsp:cNvSpPr/>
      </dsp:nvSpPr>
      <dsp:spPr>
        <a:xfrm>
          <a:off x="5383547" y="246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Дополненная реальность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3547" y="246"/>
        <a:ext cx="1550562" cy="930337"/>
      </dsp:txXfrm>
    </dsp:sp>
    <dsp:sp modelId="{38AA551D-57C3-4402-A8FC-4DEBED952738}">
      <dsp:nvSpPr>
        <dsp:cNvPr id="0" name=""/>
        <dsp:cNvSpPr/>
      </dsp:nvSpPr>
      <dsp:spPr>
        <a:xfrm>
          <a:off x="1972308" y="1085640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Телеком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2308" y="1085640"/>
        <a:ext cx="1550562" cy="930337"/>
      </dsp:txXfrm>
    </dsp:sp>
    <dsp:sp modelId="{A6B022BA-BA77-4B96-B429-D36F52A5A5ED}">
      <dsp:nvSpPr>
        <dsp:cNvPr id="0" name=""/>
        <dsp:cNvSpPr/>
      </dsp:nvSpPr>
      <dsp:spPr>
        <a:xfrm>
          <a:off x="3677928" y="1085640"/>
          <a:ext cx="1550562" cy="93033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Умная медицина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7928" y="1085640"/>
        <a:ext cx="1550562" cy="930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FA03-EF73-4571-BD18-BEA4E358D599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99F84-FDE8-4373-9692-EB0243642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F74E-177E-4808-AABA-F6D9E2B36C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6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baranovsv\Desktop\work elements\22x4_2018_new_1_!!!!!!!!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2" y="0"/>
            <a:ext cx="914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1030" y="1952836"/>
            <a:ext cx="7129943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конференция студентов, аспирантов и молодых ученых «Ломоносов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-2018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Цифровой экономики: </a:t>
            </a:r>
            <a:r>
              <a:rPr lang="ru-RU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готовиться бизнесу и </a:t>
            </a:r>
            <a:r>
              <a:rPr lang="ru-RU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власти?</a:t>
            </a:r>
          </a:p>
          <a:p>
            <a:r>
              <a:rPr lang="ru-RU" sz="24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Милорадова Ксения Алексеевна</a:t>
            </a:r>
            <a:endParaRPr lang="ru-RU" sz="2400" b="1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народного хозяйства и государственной службы, Институт государственной службы и управления;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союз промышленников и предпринимателей, Управление информационных и коммуникационных технологий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качества жизни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01338"/>
              </p:ext>
            </p:extLst>
          </p:nvPr>
        </p:nvGraphicFramePr>
        <p:xfrm>
          <a:off x="1981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ИТ-разработки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96000" y="1460977"/>
            <a:ext cx="0" cy="23762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2367" y="1406133"/>
            <a:ext cx="347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сфере здравоохранения и медицины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080" y="154463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сфере страхования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2368" y="2348881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медицинские 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нетрудоспособности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Радиочастотная идентификация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8049" y="2357018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Удаленная диагностика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31723" b="25763"/>
          <a:stretch/>
        </p:blipFill>
        <p:spPr bwMode="auto">
          <a:xfrm>
            <a:off x="2648012" y="4077072"/>
            <a:ext cx="6895979" cy="24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«Социальный навигатор»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5829" y="1628800"/>
            <a:ext cx="84066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доверия, где необходимо развивать приемлемую систему идентификации и аутентификации взаимодействующих субъектов, обеспечить эффективную защиту от несанкционированного доступа к персональным данным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4881" r="24906" b="13459"/>
          <a:stretch/>
        </p:blipFill>
        <p:spPr bwMode="auto">
          <a:xfrm>
            <a:off x="1866353" y="3147829"/>
            <a:ext cx="7005805" cy="29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biznes-prost.ru/wp-content/uploads/2017/07/%D1%84%D0%BE%D1%82%D0%BE-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46" y="3501008"/>
            <a:ext cx="9713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Логотип РСПП\Основной - Растр в интернет\logo_rspp_rus_ra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17" y="4902230"/>
            <a:ext cx="780591" cy="7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 и связь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56" y="2483005"/>
            <a:ext cx="4301872" cy="3023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03512" y="1589891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проникновения абонентской базы  в интернет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абонентов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7248" y="1589890"/>
            <a:ext cx="4140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проникновения мобильного и фиксированного доступа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интернет,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абонентов**</a:t>
            </a: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49" y="2613396"/>
            <a:ext cx="3916027" cy="27598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55311" y="5661248"/>
            <a:ext cx="91766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заняла второе место в мире по уровню доступности услуг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сотовой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и десятое место в мире по уровню доступности услуг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широкополосного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интернет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инфраструктурные проекты</a:t>
            </a:r>
          </a:p>
        </p:txBody>
      </p:sp>
      <p:pic>
        <p:nvPicPr>
          <p:cNvPr id="11" name="Picture 2" descr="http://mosdep.info/upload/resize_cache/iblock/4d9/300_0_1/4d9d22c89d58e018d80f8098124c6db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/>
          <a:stretch/>
        </p:blipFill>
        <p:spPr bwMode="auto">
          <a:xfrm>
            <a:off x="7248128" y="1897380"/>
            <a:ext cx="29409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zagranpasport.pro/wp-content/uploads/2016/11/zagranpasport-gosuslu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81" y="3182585"/>
            <a:ext cx="2515761" cy="17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mirtelecoma.ru/upload/iblock/82e/82ed1d5a6c8d5e98bd6c11a62d5687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30" y="4939727"/>
            <a:ext cx="4496271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xn-----6kccjkeyb3ad4bzaggj6d1j.xn--p1ai/d/710630/d/yeis_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7"/>
          <a:stretch/>
        </p:blipFill>
        <p:spPr bwMode="auto">
          <a:xfrm>
            <a:off x="1524000" y="1412776"/>
            <a:ext cx="4572000" cy="16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metrogorodok.mos.ru/%D0%9D%D0%B0%D1%88%20%D0%B3%D0%BE%D1%80%D0%BE%D0%B4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1133" r="1429" b="25244"/>
          <a:stretch/>
        </p:blipFill>
        <p:spPr bwMode="auto">
          <a:xfrm>
            <a:off x="6656710" y="5085185"/>
            <a:ext cx="3604355" cy="14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справочные ресурсы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201" y="1720656"/>
            <a:ext cx="4455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Программно-методический комплекс «Оценка квалификаций»;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ПМК разработки профессиональных стандартов, перечней и описаний профессиональных квалификаций;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системы независимой оценки профессиональных квалификаций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26016" r="26225" b="45379"/>
          <a:stretch/>
        </p:blipFill>
        <p:spPr bwMode="auto">
          <a:xfrm>
            <a:off x="2077758" y="4358140"/>
            <a:ext cx="8036484" cy="20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MiloradovaKA\AppData\Local\Microsoft\Windows\Temporary Internet Files\Content.Outlook\W9A5M301\2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56763" r="49614" b="7038"/>
          <a:stretch/>
        </p:blipFill>
        <p:spPr bwMode="auto">
          <a:xfrm>
            <a:off x="6389233" y="1628801"/>
            <a:ext cx="4013960" cy="23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&amp;Ncy;&amp;acy;&amp;tscy;&amp;icy;&amp;ocy;&amp;ncy;&amp;acy;&amp;lcy;&amp;softcy;&amp;ncy;&amp;ocy;&amp;iecy; &amp;acy;&amp;gcy;&amp;iecy;&amp;ncy;&amp;tcy;&amp;scy;&amp;tcy;&amp;vcy;&amp;ocy; &amp;rcy;&amp;acy;&amp;zcy;&amp;vcy;&amp;icy;&amp;tcy;&amp;icy;&amp;yacy; &amp;kcy;&amp;vcy;&amp;acy;&amp;lcy;&amp;icy;&amp;fcy;&amp;icy;&amp;kcy;&amp;acy;&amp;tscy;&amp;icy;&amp;jcy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1"/>
          <a:stretch/>
        </p:blipFill>
        <p:spPr bwMode="auto">
          <a:xfrm>
            <a:off x="1643394" y="6422269"/>
            <a:ext cx="463266" cy="3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«Я — профессионал»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632669"/>
              </p:ext>
            </p:extLst>
          </p:nvPr>
        </p:nvGraphicFramePr>
        <p:xfrm>
          <a:off x="6600056" y="841449"/>
          <a:ext cx="51125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3184" y="1628801"/>
            <a:ext cx="6174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— профессионал» — это олимпиада для студентов разных специальностей: гуманитарных, естественнонаучных и технических. Участникам предложат кейсы, составленные экспертами из крупных компаний и вузов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9" y="3140969"/>
            <a:ext cx="494572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10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Цели</a:t>
            </a:r>
            <a:endParaRPr lang="ru-RU" sz="2800" b="1" spc="-10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компаний высококвалифицированными кадрами;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подготовки кадров, обучение новой рабочей силы;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потенциала;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молодых специалистов.</a:t>
            </a:r>
          </a:p>
          <a:p>
            <a:endParaRPr lang="ru-RU" dirty="0"/>
          </a:p>
        </p:txBody>
      </p:sp>
      <p:pic>
        <p:nvPicPr>
          <p:cNvPr id="9" name="Picture 2" descr="http://sch554uz.mskobr.ru/images/%286%2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12" y="6326456"/>
            <a:ext cx="443032" cy="4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объекты в сфере безопасности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68417281"/>
              </p:ext>
            </p:extLst>
          </p:nvPr>
        </p:nvGraphicFramePr>
        <p:xfrm>
          <a:off x="2495600" y="1268760"/>
          <a:ext cx="7200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1" t="31459" r="28025" b="34271"/>
          <a:stretch/>
        </p:blipFill>
        <p:spPr bwMode="auto">
          <a:xfrm>
            <a:off x="3395700" y="3429001"/>
            <a:ext cx="5400600" cy="30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защите персональных данных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08021" y="1484785"/>
            <a:ext cx="8784976" cy="82372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Разработка единого, универсального документа, имеющего статус международного договора, устанавливающего основные стандарты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 с требования: </a:t>
            </a:r>
            <a:endParaRPr lang="ru-RU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3218" y="4145267"/>
            <a:ext cx="8784976" cy="78475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Принятие государствами </a:t>
            </a:r>
            <a:r>
              <a:rPr lang="ru-RU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ограничениий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на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передачу особо чувствительной  информации за рубеж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3024" y="2472285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законодательству о защите персональных данных;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ответственности за правонарушения, связанные с оборотом персональных данных;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граничения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по передаче персональных данных в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государствах,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не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обеспечивающих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адекватный уровень защиты персональных данных;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Разработка универсального международного договора о борьбе с 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киберпреступностью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3512" y="5388690"/>
            <a:ext cx="8784976" cy="78475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правительственном </a:t>
            </a:r>
            <a:r>
              <a:rPr lang="ru-RU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уровне демонстрировать лидерство и приверженность защите неприкосновенности частной жизни и свободному обмену информацией </a:t>
            </a:r>
          </a:p>
        </p:txBody>
      </p:sp>
    </p:spTree>
    <p:extLst>
      <p:ext uri="{BB962C8B-B14F-4D97-AF65-F5344CB8AC3E}">
        <p14:creationId xmlns:p14="http://schemas.microsoft.com/office/powerpoint/2010/main" val="9766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 и Комиссии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5880" y="1700808"/>
            <a:ext cx="5184576" cy="18002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связи и информационно-коммуникационным технологиям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</a:t>
            </a:r>
          </a:p>
          <a:p>
            <a:pPr lvl="0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Подгузов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Радиевич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ФГУП "Почта России"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8122" y="4509120"/>
            <a:ext cx="5184576" cy="17281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цифровой экономике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</a:t>
            </a:r>
          </a:p>
          <a:p>
            <a:pPr lvl="0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Осеевский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Эдуардович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ПАО «Ростелеком»</a:t>
            </a:r>
          </a:p>
        </p:txBody>
      </p:sp>
      <p:pic>
        <p:nvPicPr>
          <p:cNvPr id="8" name="Picture 4" descr="http://www.tver-portal.ru/media/k2/items/cache/1df6832b8398e2f0fdeb2413ae4e9d0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257952"/>
            <a:ext cx="1585018" cy="22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novostivl.ru/files/files/86/45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2" y="1748942"/>
            <a:ext cx="2656295" cy="17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цифровой экономике</a:t>
            </a:r>
          </a:p>
        </p:txBody>
      </p:sp>
      <p:graphicFrame>
        <p:nvGraphicFramePr>
          <p:cNvPr id="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76675"/>
              </p:ext>
            </p:extLst>
          </p:nvPr>
        </p:nvGraphicFramePr>
        <p:xfrm>
          <a:off x="1965216" y="1196752"/>
          <a:ext cx="8229600" cy="40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Изображение 7"/>
          <p:cNvPicPr>
            <a:picLocks noChangeAspect="1"/>
          </p:cNvPicPr>
          <p:nvPr/>
        </p:nvPicPr>
        <p:blipFill rotWithShape="1">
          <a:blip r:embed="rId9"/>
          <a:srcRect t="33915" r="474" b="33194"/>
          <a:stretch/>
        </p:blipFill>
        <p:spPr>
          <a:xfrm>
            <a:off x="1826372" y="6213852"/>
            <a:ext cx="2051721" cy="4885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6372" y="5282646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2626"/>
                </a:solidFill>
                <a:latin typeface="Times New Roman" charset="0"/>
                <a:ea typeface="Times New Roman" charset="0"/>
                <a:cs typeface="Times New Roman" charset="0"/>
              </a:rPr>
              <a:t>Ответственный департамент: </a:t>
            </a:r>
            <a:r>
              <a:rPr lang="ru-RU" dirty="0">
                <a:solidFill>
                  <a:srgbClr val="262626"/>
                </a:solidFill>
                <a:latin typeface="Times New Roman" charset="0"/>
                <a:ea typeface="Times New Roman" charset="0"/>
                <a:cs typeface="Times New Roman" charset="0"/>
              </a:rPr>
              <a:t>департамент развития электронного правительства</a:t>
            </a:r>
            <a:endParaRPr lang="ru-RU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baranovsv\Desktop\work elements\22x4_2018_new_1_!!!!!!!!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2" y="0"/>
            <a:ext cx="914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688" y="341277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792088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экономики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стратегических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 России </a:t>
            </a:r>
          </a:p>
        </p:txBody>
      </p:sp>
      <p:sp>
        <p:nvSpPr>
          <p:cNvPr id="5" name="Объект 8"/>
          <p:cNvSpPr txBox="1">
            <a:spLocks noGrp="1"/>
          </p:cNvSpPr>
          <p:nvPr>
            <p:ph idx="1"/>
          </p:nvPr>
        </p:nvSpPr>
        <p:spPr>
          <a:xfrm>
            <a:off x="4079776" y="1276494"/>
            <a:ext cx="6408712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Концепция долгосрочного социально-экономического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 РФ на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период до 2020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г.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Прогноз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социально-экономического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развития/научно-технологического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 до 2030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Стратегия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научно-технологического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Стратегия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развития отрасли информационных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технологий РФ на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2014-2020 годы и на перспективу до 2025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Государственная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программа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Информационное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общество»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План мероприятий («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дорожная карта») «Развитие отрасли информационных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технологий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Концепция региональной информатизации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План мероприятий по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созданию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единой федеральной межведомственной системы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учета обучающихся по основным образовательным программам и дополнительным образовательным программам» 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Дорожные карты»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Национальной технологической инициативы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–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Хелснет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Нейронет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Аэронет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»,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Аэронет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 и «</a:t>
            </a:r>
            <a:r>
              <a:rPr lang="ru-RU" sz="1600" dirty="0" err="1">
                <a:latin typeface="Times New Roman" charset="0"/>
                <a:ea typeface="Times New Roman" charset="0"/>
                <a:cs typeface="Times New Roman" charset="0"/>
              </a:rPr>
              <a:t>Маринет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»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План мероприятий по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развитию электронного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взаимодействия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финансовом рынке</a:t>
            </a:r>
            <a:endParaRPr lang="ru-RU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11278620"/>
              </p:ext>
            </p:extLst>
          </p:nvPr>
        </p:nvGraphicFramePr>
        <p:xfrm>
          <a:off x="767408" y="1299538"/>
          <a:ext cx="3880792" cy="516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цифровой экономики 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9737" y="4114732"/>
            <a:ext cx="8821759" cy="226829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   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334" y="1851875"/>
            <a:ext cx="8841045" cy="146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4491" y="2047194"/>
            <a:ext cx="626621" cy="58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67556" y="2718037"/>
            <a:ext cx="138531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регуляторная среда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0052" y="2740681"/>
            <a:ext cx="106631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4020" y="2055777"/>
            <a:ext cx="604503" cy="57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0655" y="2046538"/>
            <a:ext cx="608241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787433" y="2745226"/>
            <a:ext cx="124585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6190" y="2740682"/>
            <a:ext cx="104067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10280" y="2041190"/>
            <a:ext cx="62185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2696" y="2057542"/>
            <a:ext cx="61261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8064" y="2031002"/>
            <a:ext cx="627351" cy="5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773532" y="2740682"/>
            <a:ext cx="124425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1946" y="2046538"/>
            <a:ext cx="599083" cy="59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7726762" y="2750659"/>
            <a:ext cx="12330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Госуправление  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19167" y="2046538"/>
            <a:ext cx="643500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8510484" y="2731142"/>
            <a:ext cx="10657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Кадры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 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1589" y="2039585"/>
            <a:ext cx="641672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6889667" y="2740682"/>
            <a:ext cx="9140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02696" y="5782989"/>
            <a:ext cx="478533" cy="449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02695" y="5046169"/>
            <a:ext cx="485406" cy="44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02695" y="4387119"/>
            <a:ext cx="485406" cy="44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2585611" y="5758039"/>
            <a:ext cx="779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(законодательство будет обеспечивать доступ госорганов к любой информации, при этом одновременно усиливать требования к ее технической защите)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89336" y="5011994"/>
            <a:ext cx="789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Протекционизм в сфере информатизации и информационной безопасности (иностранные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ИТ-продукты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официально признаны угрозой национальной безопасности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31D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09310" y="45418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критической информационной </a:t>
            </a:r>
            <a:r>
              <a:rPr lang="ru-RU" sz="1400" dirty="0">
                <a:solidFill>
                  <a:srgbClr val="031D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400" dirty="0">
              <a:solidFill>
                <a:srgbClr val="031D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1768" y="4138102"/>
            <a:ext cx="757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информационного общества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на период  2017- 2030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830323" y="3680903"/>
            <a:ext cx="6435715" cy="350614"/>
            <a:chOff x="1278297" y="3165718"/>
            <a:chExt cx="6435715" cy="35061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278297" y="3165718"/>
              <a:ext cx="6435715" cy="350614"/>
              <a:chOff x="1061610" y="4797366"/>
              <a:chExt cx="6435715" cy="350614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1415842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</a:t>
                </a:r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635093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ru-RU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025178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6237185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ru-RU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061610" y="4824155"/>
                <a:ext cx="643571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Блок-схема: узел 39"/>
              <p:cNvSpPr/>
              <p:nvPr/>
            </p:nvSpPr>
            <p:spPr>
              <a:xfrm>
                <a:off x="1730877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2951820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4317353" y="4797367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6552220" y="4797366"/>
                <a:ext cx="55674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4" name="Прямая со стрелкой 33"/>
            <p:cNvCxnSpPr/>
            <p:nvPr/>
          </p:nvCxnSpPr>
          <p:spPr>
            <a:xfrm>
              <a:off x="7594499" y="3188577"/>
              <a:ext cx="11951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9403458" y="2745754"/>
            <a:ext cx="129073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ru-RU" sz="11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1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РСПП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73637"/>
              </p:ext>
            </p:extLst>
          </p:nvPr>
        </p:nvGraphicFramePr>
        <p:xfrm>
          <a:off x="1524000" y="908721"/>
          <a:ext cx="4139952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"/>
          <p:cNvGraphicFramePr/>
          <p:nvPr>
            <p:extLst>
              <p:ext uri="{D42A27DB-BD31-4B8C-83A1-F6EECF244321}">
                <p14:modId xmlns:p14="http://schemas.microsoft.com/office/powerpoint/2010/main" val="1756142447"/>
              </p:ext>
            </p:extLst>
          </p:nvPr>
        </p:nvGraphicFramePr>
        <p:xfrm>
          <a:off x="1991544" y="3882443"/>
          <a:ext cx="5919564" cy="294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5"/>
          <p:cNvGraphicFramePr/>
          <p:nvPr>
            <p:extLst>
              <p:ext uri="{D42A27DB-BD31-4B8C-83A1-F6EECF244321}">
                <p14:modId xmlns:p14="http://schemas.microsoft.com/office/powerpoint/2010/main" val="226148984"/>
              </p:ext>
            </p:extLst>
          </p:nvPr>
        </p:nvGraphicFramePr>
        <p:xfrm>
          <a:off x="6384032" y="1700808"/>
          <a:ext cx="44257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01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РСПП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34928"/>
              </p:ext>
            </p:extLst>
          </p:nvPr>
        </p:nvGraphicFramePr>
        <p:xfrm>
          <a:off x="1981200" y="1502816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58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«Власть-бизнес»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9696" y="1700808"/>
            <a:ext cx="7128792" cy="158417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Видоизменение операций профессий, потребность в новых подходах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обучению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массовому переобучению кадров;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совершенствования  регулирования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населения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 экономику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граждан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инфраструктурой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9696" y="4489476"/>
            <a:ext cx="7128792" cy="158417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развития культуры постоянных инноваций по образцу  цифровых компаний;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заблаговременные инвестиции в технологии «Индустрии 4.0»;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сотрудничества  с образовательными и исследовательскими организациями, а также  высокотехнологичными компаниями. </a:t>
            </a:r>
          </a:p>
        </p:txBody>
      </p:sp>
      <p:pic>
        <p:nvPicPr>
          <p:cNvPr id="8" name="Picture 4" descr="https://www.shareicon.net/data/2015/11/22/676019_tool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68" y="5026253"/>
            <a:ext cx="1047399" cy="10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4512" y="1700808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512" y="4289421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6816080" y="3501008"/>
            <a:ext cx="216024" cy="788413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12" name="Picture 2" descr="http://www.centreks.ru/images/img_4848f9bf0059f5be629f312c292dbf88.jp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98" y="2326030"/>
            <a:ext cx="172019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экономический рост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8784" y="1002171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прироста ВВП к 2025 году за счет </a:t>
            </a:r>
            <a:r>
              <a:rPr lang="ru-RU" sz="14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06910"/>
              </p:ext>
            </p:extLst>
          </p:nvPr>
        </p:nvGraphicFramePr>
        <p:xfrm>
          <a:off x="1733183" y="1772816"/>
          <a:ext cx="6305184" cy="46287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233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производственных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логистических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операций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производственных линий в режиме реального времени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логистических маршрутов и определение порядка приоритетности отправлений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8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 труда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Эффективный и быстрый поиск работы и заполнение вакансий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удаленной работы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профессии и рабочие места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20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простоев оборудования и расходов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ремонты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загрузки оборудования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8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НИОКР и разработки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</a:t>
                      </a:r>
                      <a:r>
                        <a:rPr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прототипирование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контроль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больших массивов данных при разработке и совершенствовании продуктов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9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расхода электроэнергии и топлива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производственных потерь сырья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71656" y="2564905"/>
            <a:ext cx="25111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к 2025 году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4,1–8,9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трлн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19–34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ВВП</a:t>
            </a:r>
          </a:p>
        </p:txBody>
      </p:sp>
      <p:pic>
        <p:nvPicPr>
          <p:cNvPr id="9" name="Picture 4" descr="https://www.mckinsey.com/~/media/McKinsey/Business%20Functions/McKinsey%20Digital/How%20We%20Help%20Clients/Expertise/create_thumb_1536x1536.ashx?mw=677&amp;car=42: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90" y="5852664"/>
            <a:ext cx="1125910" cy="6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1970" y="655210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aranovsv\Desktop\work elements\22x4_2018_new_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85"/>
            <a:ext cx="9141768" cy="68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0" y="908721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7200800" cy="7200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области цифровой экономики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65605"/>
              </p:ext>
            </p:extLst>
          </p:nvPr>
        </p:nvGraphicFramePr>
        <p:xfrm>
          <a:off x="1942367" y="1052737"/>
          <a:ext cx="8507288" cy="425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6405334"/>
              </p:ext>
            </p:extLst>
          </p:nvPr>
        </p:nvGraphicFramePr>
        <p:xfrm>
          <a:off x="2135560" y="5229200"/>
          <a:ext cx="82089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63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1064</Words>
  <Application>Microsoft Office PowerPoint</Application>
  <PresentationFormat>Широкоэкранный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Переход к цифровой экономике</vt:lpstr>
      <vt:lpstr>Технологии цифровой экономики в стратегических документах России </vt:lpstr>
      <vt:lpstr>Программы цифровой экономики 2024</vt:lpstr>
      <vt:lpstr>Опрос РСПП</vt:lpstr>
      <vt:lpstr>Опрос РСПП</vt:lpstr>
      <vt:lpstr>Сотрудничество «Власть-бизнес»</vt:lpstr>
      <vt:lpstr>Долгосрочный экономический рост</vt:lpstr>
      <vt:lpstr>Технологические области цифровой экономики</vt:lpstr>
      <vt:lpstr>Цифровизация. Повышение качества жизни</vt:lpstr>
      <vt:lpstr>Российские ИТ-разработки</vt:lpstr>
      <vt:lpstr>Мобильное приложение «Социальный навигатор»</vt:lpstr>
      <vt:lpstr>Телекоммуникация и связь</vt:lpstr>
      <vt:lpstr>Цифровые инфраструктурные проекты</vt:lpstr>
      <vt:lpstr>Информационно справочные ресурсы</vt:lpstr>
      <vt:lpstr>Проект «Я — профессионал»</vt:lpstr>
      <vt:lpstr>Новые объекты в сфере безопасности </vt:lpstr>
      <vt:lpstr>Меры по защите персональных данных </vt:lpstr>
      <vt:lpstr>Комитеты и Комиссии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Милорадова Ксения</dc:creator>
  <cp:lastModifiedBy>Smart Board</cp:lastModifiedBy>
  <cp:revision>8</cp:revision>
  <dcterms:created xsi:type="dcterms:W3CDTF">2018-03-26T13:14:55Z</dcterms:created>
  <dcterms:modified xsi:type="dcterms:W3CDTF">2018-04-11T07:54:55Z</dcterms:modified>
</cp:coreProperties>
</file>